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74" r:id="rId5"/>
  </p:sldMasterIdLst>
  <p:notesMasterIdLst>
    <p:notesMasterId r:id="rId182"/>
  </p:notesMasterIdLst>
  <p:handoutMasterIdLst>
    <p:handoutMasterId r:id="rId183"/>
  </p:handoutMasterIdLst>
  <p:sldIdLst>
    <p:sldId id="339" r:id="rId6"/>
    <p:sldId id="2661" r:id="rId7"/>
    <p:sldId id="363" r:id="rId8"/>
    <p:sldId id="2737" r:id="rId9"/>
    <p:sldId id="2650" r:id="rId10"/>
    <p:sldId id="364" r:id="rId11"/>
    <p:sldId id="2655" r:id="rId12"/>
    <p:sldId id="2662" r:id="rId13"/>
    <p:sldId id="2663" r:id="rId14"/>
    <p:sldId id="2664" r:id="rId15"/>
    <p:sldId id="2665" r:id="rId16"/>
    <p:sldId id="2666" r:id="rId17"/>
    <p:sldId id="2667" r:id="rId18"/>
    <p:sldId id="2668" r:id="rId19"/>
    <p:sldId id="2147377024" r:id="rId20"/>
    <p:sldId id="2670" r:id="rId21"/>
    <p:sldId id="2671" r:id="rId22"/>
    <p:sldId id="2672" r:id="rId23"/>
    <p:sldId id="2673" r:id="rId24"/>
    <p:sldId id="2674" r:id="rId25"/>
    <p:sldId id="2675" r:id="rId26"/>
    <p:sldId id="2676" r:id="rId27"/>
    <p:sldId id="2677" r:id="rId28"/>
    <p:sldId id="2678" r:id="rId29"/>
    <p:sldId id="2686" r:id="rId30"/>
    <p:sldId id="2679" r:id="rId31"/>
    <p:sldId id="2680" r:id="rId32"/>
    <p:sldId id="2681" r:id="rId33"/>
    <p:sldId id="2682" r:id="rId34"/>
    <p:sldId id="2683" r:id="rId35"/>
    <p:sldId id="2684" r:id="rId36"/>
    <p:sldId id="2147376986" r:id="rId37"/>
    <p:sldId id="2147377033" r:id="rId38"/>
    <p:sldId id="2689" r:id="rId39"/>
    <p:sldId id="2685" r:id="rId40"/>
    <p:sldId id="2690" r:id="rId41"/>
    <p:sldId id="2691" r:id="rId42"/>
    <p:sldId id="2692" r:id="rId43"/>
    <p:sldId id="2693" r:id="rId44"/>
    <p:sldId id="2694" r:id="rId45"/>
    <p:sldId id="2695" r:id="rId46"/>
    <p:sldId id="2696" r:id="rId47"/>
    <p:sldId id="2697" r:id="rId48"/>
    <p:sldId id="2698" r:id="rId49"/>
    <p:sldId id="2699" r:id="rId50"/>
    <p:sldId id="2701" r:id="rId51"/>
    <p:sldId id="2702" r:id="rId52"/>
    <p:sldId id="2703" r:id="rId53"/>
    <p:sldId id="2704" r:id="rId54"/>
    <p:sldId id="2705" r:id="rId55"/>
    <p:sldId id="2706" r:id="rId56"/>
    <p:sldId id="2707" r:id="rId57"/>
    <p:sldId id="2708" r:id="rId58"/>
    <p:sldId id="2709" r:id="rId59"/>
    <p:sldId id="2710" r:id="rId60"/>
    <p:sldId id="2147376987" r:id="rId61"/>
    <p:sldId id="2147376988" r:id="rId62"/>
    <p:sldId id="2147376989" r:id="rId63"/>
    <p:sldId id="2147376990" r:id="rId64"/>
    <p:sldId id="2147376991" r:id="rId65"/>
    <p:sldId id="2147376995" r:id="rId66"/>
    <p:sldId id="2147376994" r:id="rId67"/>
    <p:sldId id="2147376992" r:id="rId68"/>
    <p:sldId id="2147376993" r:id="rId69"/>
    <p:sldId id="2147376996" r:id="rId70"/>
    <p:sldId id="2147376997" r:id="rId71"/>
    <p:sldId id="2147376998" r:id="rId72"/>
    <p:sldId id="2147377026" r:id="rId73"/>
    <p:sldId id="2712" r:id="rId74"/>
    <p:sldId id="2711" r:id="rId75"/>
    <p:sldId id="2147376999" r:id="rId76"/>
    <p:sldId id="2147377000" r:id="rId77"/>
    <p:sldId id="2147377001" r:id="rId78"/>
    <p:sldId id="2147377002" r:id="rId79"/>
    <p:sldId id="2147377003" r:id="rId80"/>
    <p:sldId id="2147377004" r:id="rId81"/>
    <p:sldId id="2147377005" r:id="rId82"/>
    <p:sldId id="2147377006" r:id="rId83"/>
    <p:sldId id="2147377007" r:id="rId84"/>
    <p:sldId id="2147377008" r:id="rId85"/>
    <p:sldId id="2147377009" r:id="rId86"/>
    <p:sldId id="2147377010" r:id="rId87"/>
    <p:sldId id="2147377011" r:id="rId88"/>
    <p:sldId id="2147377012" r:id="rId89"/>
    <p:sldId id="2147377013" r:id="rId90"/>
    <p:sldId id="2147377014" r:id="rId91"/>
    <p:sldId id="2147377025" r:id="rId92"/>
    <p:sldId id="417" r:id="rId93"/>
    <p:sldId id="2715" r:id="rId94"/>
    <p:sldId id="2147376962" r:id="rId95"/>
    <p:sldId id="2147376965" r:id="rId96"/>
    <p:sldId id="2147376966" r:id="rId97"/>
    <p:sldId id="2147376967" r:id="rId98"/>
    <p:sldId id="2147376968" r:id="rId99"/>
    <p:sldId id="2147376969" r:id="rId100"/>
    <p:sldId id="2147376970" r:id="rId101"/>
    <p:sldId id="2147376971" r:id="rId102"/>
    <p:sldId id="2147376972" r:id="rId103"/>
    <p:sldId id="2147376964" r:id="rId104"/>
    <p:sldId id="2147376973" r:id="rId105"/>
    <p:sldId id="2147376974" r:id="rId106"/>
    <p:sldId id="2147376975" r:id="rId107"/>
    <p:sldId id="2147376976" r:id="rId108"/>
    <p:sldId id="2147376977" r:id="rId109"/>
    <p:sldId id="2147376978" r:id="rId110"/>
    <p:sldId id="2147377027" r:id="rId111"/>
    <p:sldId id="2720" r:id="rId112"/>
    <p:sldId id="2727" r:id="rId113"/>
    <p:sldId id="2735" r:id="rId114"/>
    <p:sldId id="2728" r:id="rId115"/>
    <p:sldId id="2729" r:id="rId116"/>
    <p:sldId id="2730" r:id="rId117"/>
    <p:sldId id="2731" r:id="rId118"/>
    <p:sldId id="2732" r:id="rId119"/>
    <p:sldId id="2147376984" r:id="rId120"/>
    <p:sldId id="2733" r:id="rId121"/>
    <p:sldId id="2736" r:id="rId122"/>
    <p:sldId id="2738" r:id="rId123"/>
    <p:sldId id="2147376935" r:id="rId124"/>
    <p:sldId id="2147376928" r:id="rId125"/>
    <p:sldId id="2147376985" r:id="rId126"/>
    <p:sldId id="2739" r:id="rId127"/>
    <p:sldId id="2147376936" r:id="rId128"/>
    <p:sldId id="2147376937" r:id="rId129"/>
    <p:sldId id="2147376938" r:id="rId130"/>
    <p:sldId id="2147376939" r:id="rId131"/>
    <p:sldId id="2734" r:id="rId132"/>
    <p:sldId id="440" r:id="rId133"/>
    <p:sldId id="2147377028" r:id="rId134"/>
    <p:sldId id="2147376982" r:id="rId135"/>
    <p:sldId id="2147376941" r:id="rId136"/>
    <p:sldId id="2147376940" r:id="rId137"/>
    <p:sldId id="2147376942" r:id="rId138"/>
    <p:sldId id="2147376943" r:id="rId139"/>
    <p:sldId id="2147376944" r:id="rId140"/>
    <p:sldId id="2147377029" r:id="rId141"/>
    <p:sldId id="2147376983" r:id="rId142"/>
    <p:sldId id="2147376945" r:id="rId143"/>
    <p:sldId id="2147376946" r:id="rId144"/>
    <p:sldId id="2147376949" r:id="rId145"/>
    <p:sldId id="2147376947" r:id="rId146"/>
    <p:sldId id="2147376948" r:id="rId147"/>
    <p:sldId id="2147376950" r:id="rId148"/>
    <p:sldId id="2147376952" r:id="rId149"/>
    <p:sldId id="2147376951" r:id="rId150"/>
    <p:sldId id="2147376954" r:id="rId151"/>
    <p:sldId id="2147376955" r:id="rId152"/>
    <p:sldId id="2147376953" r:id="rId153"/>
    <p:sldId id="2147376956" r:id="rId154"/>
    <p:sldId id="2147376981" r:id="rId155"/>
    <p:sldId id="2147376957" r:id="rId156"/>
    <p:sldId id="2147376959" r:id="rId157"/>
    <p:sldId id="2147376958" r:id="rId158"/>
    <p:sldId id="2147376960" r:id="rId159"/>
    <p:sldId id="2147376979" r:id="rId160"/>
    <p:sldId id="2147377030" r:id="rId161"/>
    <p:sldId id="2721" r:id="rId162"/>
    <p:sldId id="2722" r:id="rId163"/>
    <p:sldId id="2147377031" r:id="rId164"/>
    <p:sldId id="2688" r:id="rId165"/>
    <p:sldId id="2723" r:id="rId166"/>
    <p:sldId id="2726" r:id="rId167"/>
    <p:sldId id="2724" r:id="rId168"/>
    <p:sldId id="2725" r:id="rId169"/>
    <p:sldId id="2147377032" r:id="rId170"/>
    <p:sldId id="367" r:id="rId171"/>
    <p:sldId id="2147377015" r:id="rId172"/>
    <p:sldId id="2719" r:id="rId173"/>
    <p:sldId id="2147377016" r:id="rId174"/>
    <p:sldId id="2147377017" r:id="rId175"/>
    <p:sldId id="2147377021" r:id="rId176"/>
    <p:sldId id="2147377018" r:id="rId177"/>
    <p:sldId id="2147377034" r:id="rId178"/>
    <p:sldId id="2147377020" r:id="rId179"/>
    <p:sldId id="2147377023" r:id="rId180"/>
    <p:sldId id="441" r:id="rId181"/>
  </p:sldIdLst>
  <p:sldSz cx="9144000" cy="5143500" type="screen16x9"/>
  <p:notesSz cx="6805613" cy="9944100"/>
  <p:embeddedFontLst>
    <p:embeddedFont>
      <p:font typeface="Myriad Pro" panose="020B0503030403020204" charset="0"/>
      <p:regular r:id="rId184"/>
      <p:bold r:id="rId185"/>
    </p:embeddedFont>
    <p:embeddedFont>
      <p:font typeface="Novecento sans wide UltraLight" panose="00000705000000000000" charset="0"/>
      <p:regular r:id="rId186"/>
      <p:bold r:id="rId187"/>
    </p:embeddedFont>
  </p:embeddedFontLst>
  <p:defaultTextStyle>
    <a:defPPr>
      <a:defRPr lang="fr-FR"/>
    </a:defPPr>
    <a:lvl1pPr marL="0" algn="l" defTabSz="914192" rtl="0" eaLnBrk="1" latinLnBrk="0" hangingPunct="1">
      <a:defRPr sz="1800" kern="1200">
        <a:solidFill>
          <a:schemeClr val="tx1"/>
        </a:solidFill>
        <a:latin typeface="+mn-lt"/>
        <a:ea typeface="+mn-ea"/>
        <a:cs typeface="+mn-cs"/>
      </a:defRPr>
    </a:lvl1pPr>
    <a:lvl2pPr marL="457096" algn="l" defTabSz="914192" rtl="0" eaLnBrk="1" latinLnBrk="0" hangingPunct="1">
      <a:defRPr sz="1800" kern="1200">
        <a:solidFill>
          <a:schemeClr val="tx1"/>
        </a:solidFill>
        <a:latin typeface="+mn-lt"/>
        <a:ea typeface="+mn-ea"/>
        <a:cs typeface="+mn-cs"/>
      </a:defRPr>
    </a:lvl2pPr>
    <a:lvl3pPr marL="914192" algn="l" defTabSz="914192" rtl="0" eaLnBrk="1" latinLnBrk="0" hangingPunct="1">
      <a:defRPr sz="1800" kern="1200">
        <a:solidFill>
          <a:schemeClr val="tx1"/>
        </a:solidFill>
        <a:latin typeface="+mn-lt"/>
        <a:ea typeface="+mn-ea"/>
        <a:cs typeface="+mn-cs"/>
      </a:defRPr>
    </a:lvl3pPr>
    <a:lvl4pPr marL="1371288" algn="l" defTabSz="914192" rtl="0" eaLnBrk="1" latinLnBrk="0" hangingPunct="1">
      <a:defRPr sz="1800" kern="1200">
        <a:solidFill>
          <a:schemeClr val="tx1"/>
        </a:solidFill>
        <a:latin typeface="+mn-lt"/>
        <a:ea typeface="+mn-ea"/>
        <a:cs typeface="+mn-cs"/>
      </a:defRPr>
    </a:lvl4pPr>
    <a:lvl5pPr marL="1828384" algn="l" defTabSz="914192" rtl="0" eaLnBrk="1" latinLnBrk="0" hangingPunct="1">
      <a:defRPr sz="1800" kern="1200">
        <a:solidFill>
          <a:schemeClr val="tx1"/>
        </a:solidFill>
        <a:latin typeface="+mn-lt"/>
        <a:ea typeface="+mn-ea"/>
        <a:cs typeface="+mn-cs"/>
      </a:defRPr>
    </a:lvl5pPr>
    <a:lvl6pPr marL="2285480" algn="l" defTabSz="914192" rtl="0" eaLnBrk="1" latinLnBrk="0" hangingPunct="1">
      <a:defRPr sz="1800" kern="1200">
        <a:solidFill>
          <a:schemeClr val="tx1"/>
        </a:solidFill>
        <a:latin typeface="+mn-lt"/>
        <a:ea typeface="+mn-ea"/>
        <a:cs typeface="+mn-cs"/>
      </a:defRPr>
    </a:lvl6pPr>
    <a:lvl7pPr marL="2742576" algn="l" defTabSz="914192" rtl="0" eaLnBrk="1" latinLnBrk="0" hangingPunct="1">
      <a:defRPr sz="1800" kern="1200">
        <a:solidFill>
          <a:schemeClr val="tx1"/>
        </a:solidFill>
        <a:latin typeface="+mn-lt"/>
        <a:ea typeface="+mn-ea"/>
        <a:cs typeface="+mn-cs"/>
      </a:defRPr>
    </a:lvl7pPr>
    <a:lvl8pPr marL="3199672" algn="l" defTabSz="914192" rtl="0" eaLnBrk="1" latinLnBrk="0" hangingPunct="1">
      <a:defRPr sz="1800" kern="1200">
        <a:solidFill>
          <a:schemeClr val="tx1"/>
        </a:solidFill>
        <a:latin typeface="+mn-lt"/>
        <a:ea typeface="+mn-ea"/>
        <a:cs typeface="+mn-cs"/>
      </a:defRPr>
    </a:lvl8pPr>
    <a:lvl9pPr marL="3656768" algn="l" defTabSz="91419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F8F63A3A-89D9-4014-89EC-D0D2F2E82AA3}">
          <p14:sldIdLst>
            <p14:sldId id="339"/>
            <p14:sldId id="2661"/>
            <p14:sldId id="363"/>
            <p14:sldId id="2737"/>
            <p14:sldId id="2650"/>
          </p14:sldIdLst>
        </p14:section>
        <p14:section name="01 - Interoperability" id="{6E3F9CA7-978B-4AD5-A888-CD0C167C62F5}">
          <p14:sldIdLst>
            <p14:sldId id="364"/>
            <p14:sldId id="2655"/>
            <p14:sldId id="2662"/>
            <p14:sldId id="2663"/>
            <p14:sldId id="2664"/>
            <p14:sldId id="2665"/>
            <p14:sldId id="2666"/>
            <p14:sldId id="2667"/>
            <p14:sldId id="2668"/>
            <p14:sldId id="2147377024"/>
          </p14:sldIdLst>
        </p14:section>
        <p14:section name="02 - Telematics basics" id="{0BB905CB-A75D-464A-A30D-23FA707399AF}">
          <p14:sldIdLst>
            <p14:sldId id="2670"/>
            <p14:sldId id="2671"/>
            <p14:sldId id="2672"/>
            <p14:sldId id="2673"/>
            <p14:sldId id="2674"/>
            <p14:sldId id="2675"/>
            <p14:sldId id="2676"/>
            <p14:sldId id="2677"/>
            <p14:sldId id="2678"/>
            <p14:sldId id="2686"/>
            <p14:sldId id="2679"/>
            <p14:sldId id="2680"/>
            <p14:sldId id="2681"/>
            <p14:sldId id="2682"/>
            <p14:sldId id="2683"/>
            <p14:sldId id="2684"/>
            <p14:sldId id="2147376986"/>
            <p14:sldId id="2147377033"/>
          </p14:sldIdLst>
        </p14:section>
        <p14:section name="03 - Legal framework of TSI telematics" id="{5CBD7DC6-11ED-441E-9967-2198A0D126DE}">
          <p14:sldIdLst>
            <p14:sldId id="2689"/>
            <p14:sldId id="2685"/>
            <p14:sldId id="2690"/>
            <p14:sldId id="2691"/>
            <p14:sldId id="2692"/>
            <p14:sldId id="2693"/>
            <p14:sldId id="2694"/>
            <p14:sldId id="2695"/>
            <p14:sldId id="2696"/>
            <p14:sldId id="2697"/>
            <p14:sldId id="2698"/>
            <p14:sldId id="2699"/>
            <p14:sldId id="2701"/>
            <p14:sldId id="2702"/>
            <p14:sldId id="2703"/>
            <p14:sldId id="2704"/>
            <p14:sldId id="2705"/>
            <p14:sldId id="2706"/>
            <p14:sldId id="2707"/>
            <p14:sldId id="2708"/>
            <p14:sldId id="2709"/>
            <p14:sldId id="2710"/>
            <p14:sldId id="2147376987"/>
            <p14:sldId id="2147376988"/>
            <p14:sldId id="2147376989"/>
            <p14:sldId id="2147376990"/>
            <p14:sldId id="2147376991"/>
            <p14:sldId id="2147376995"/>
            <p14:sldId id="2147376994"/>
            <p14:sldId id="2147376992"/>
            <p14:sldId id="2147376993"/>
            <p14:sldId id="2147376996"/>
            <p14:sldId id="2147376997"/>
            <p14:sldId id="2147376998"/>
            <p14:sldId id="2147377026"/>
          </p14:sldIdLst>
        </p14:section>
        <p14:section name="04 - Stakeholders" id="{6B78476A-4C6D-4750-84AC-0FD49D4214E7}">
          <p14:sldIdLst>
            <p14:sldId id="2712"/>
            <p14:sldId id="2711"/>
            <p14:sldId id="2147376999"/>
            <p14:sldId id="2147377000"/>
            <p14:sldId id="2147377001"/>
            <p14:sldId id="2147377002"/>
            <p14:sldId id="2147377003"/>
            <p14:sldId id="2147377004"/>
            <p14:sldId id="2147377005"/>
            <p14:sldId id="2147377006"/>
            <p14:sldId id="2147377007"/>
            <p14:sldId id="2147377008"/>
            <p14:sldId id="2147377009"/>
            <p14:sldId id="2147377010"/>
            <p14:sldId id="2147377011"/>
            <p14:sldId id="2147377012"/>
            <p14:sldId id="2147377013"/>
            <p14:sldId id="2147377014"/>
            <p14:sldId id="2147377025"/>
            <p14:sldId id="417"/>
          </p14:sldIdLst>
        </p14:section>
        <p14:section name="05 - Implementation status" id="{9F2B148C-C78C-4B52-8820-54A46203292B}">
          <p14:sldIdLst>
            <p14:sldId id="2715"/>
            <p14:sldId id="2147376962"/>
            <p14:sldId id="2147376965"/>
            <p14:sldId id="2147376966"/>
            <p14:sldId id="2147376967"/>
            <p14:sldId id="2147376968"/>
            <p14:sldId id="2147376969"/>
            <p14:sldId id="2147376970"/>
            <p14:sldId id="2147376971"/>
            <p14:sldId id="2147376972"/>
            <p14:sldId id="2147376964"/>
            <p14:sldId id="2147376973"/>
            <p14:sldId id="2147376974"/>
            <p14:sldId id="2147376975"/>
            <p14:sldId id="2147376976"/>
            <p14:sldId id="2147376977"/>
            <p14:sldId id="2147376978"/>
            <p14:sldId id="2147377027"/>
          </p14:sldIdLst>
        </p14:section>
        <p14:section name="06 - The data - Technologies" id="{326E9022-AD30-455D-B369-4DA376D18B54}">
          <p14:sldIdLst>
            <p14:sldId id="2720"/>
            <p14:sldId id="2727"/>
            <p14:sldId id="2735"/>
            <p14:sldId id="2728"/>
            <p14:sldId id="2729"/>
            <p14:sldId id="2730"/>
            <p14:sldId id="2731"/>
            <p14:sldId id="2732"/>
            <p14:sldId id="2147376984"/>
            <p14:sldId id="2733"/>
            <p14:sldId id="2736"/>
            <p14:sldId id="2738"/>
            <p14:sldId id="2147376935"/>
            <p14:sldId id="2147376928"/>
            <p14:sldId id="2147376985"/>
            <p14:sldId id="2739"/>
            <p14:sldId id="2147376936"/>
            <p14:sldId id="2147376937"/>
            <p14:sldId id="2147376938"/>
            <p14:sldId id="2147376939"/>
            <p14:sldId id="2734"/>
            <p14:sldId id="440"/>
            <p14:sldId id="2147377028"/>
          </p14:sldIdLst>
        </p14:section>
        <p14:section name="07 - The data - Data modelling" id="{9D474749-42E5-46F3-82BA-008BDEC24789}">
          <p14:sldIdLst>
            <p14:sldId id="2147376982"/>
            <p14:sldId id="2147376941"/>
            <p14:sldId id="2147376940"/>
            <p14:sldId id="2147376942"/>
            <p14:sldId id="2147376943"/>
            <p14:sldId id="2147376944"/>
            <p14:sldId id="2147377029"/>
          </p14:sldIdLst>
        </p14:section>
        <p14:section name="08 - The data - Data models" id="{9D7E18D6-2986-49EB-845D-AF1BE46EC505}">
          <p14:sldIdLst>
            <p14:sldId id="2147376983"/>
            <p14:sldId id="2147376945"/>
            <p14:sldId id="2147376946"/>
            <p14:sldId id="2147376949"/>
            <p14:sldId id="2147376947"/>
            <p14:sldId id="2147376948"/>
            <p14:sldId id="2147376950"/>
            <p14:sldId id="2147376952"/>
            <p14:sldId id="2147376951"/>
            <p14:sldId id="2147376954"/>
            <p14:sldId id="2147376955"/>
            <p14:sldId id="2147376953"/>
            <p14:sldId id="2147376956"/>
            <p14:sldId id="2147376981"/>
            <p14:sldId id="2147376957"/>
            <p14:sldId id="2147376959"/>
            <p14:sldId id="2147376958"/>
            <p14:sldId id="2147376960"/>
            <p14:sldId id="2147376979"/>
            <p14:sldId id="2147377030"/>
          </p14:sldIdLst>
        </p14:section>
        <p14:section name="09 - Hands on with TAF/TAP xsd" id="{58D431A1-7124-49CC-8620-2FE02DABF613}">
          <p14:sldIdLst>
            <p14:sldId id="2721"/>
            <p14:sldId id="2722"/>
            <p14:sldId id="2147377031"/>
          </p14:sldIdLst>
        </p14:section>
        <p14:section name="10 - Capacity allocation process" id="{8853AA44-4525-42B1-9BE7-63B0D904C147}">
          <p14:sldIdLst>
            <p14:sldId id="2688"/>
            <p14:sldId id="2723"/>
            <p14:sldId id="2726"/>
            <p14:sldId id="2724"/>
            <p14:sldId id="2725"/>
            <p14:sldId id="2147377032"/>
          </p14:sldIdLst>
        </p14:section>
        <p14:section name="Q&amp;A" id="{7A3570C4-0A79-47BE-9C8B-B632A5791854}">
          <p14:sldIdLst>
            <p14:sldId id="367"/>
            <p14:sldId id="2147377015"/>
          </p14:sldIdLst>
        </p14:section>
        <p14:section name="Quiz" id="{32501C31-7F4F-4652-BE1C-0AAE9EEFC80E}">
          <p14:sldIdLst>
            <p14:sldId id="2719"/>
            <p14:sldId id="2147377016"/>
            <p14:sldId id="2147377017"/>
            <p14:sldId id="2147377021"/>
            <p14:sldId id="2147377018"/>
            <p14:sldId id="2147377034"/>
            <p14:sldId id="2147377020"/>
            <p14:sldId id="2147377023"/>
          </p14:sldIdLst>
        </p14:section>
        <p14:section name="Outro" id="{FCDF24C5-EC04-4DB9-8F64-6874FDE4FAD4}">
          <p14:sldIdLst>
            <p14:sldId id="441"/>
          </p14:sldIdLst>
        </p14:section>
      </p14:sectionLst>
    </p:ext>
    <p:ext uri="{EFAFB233-063F-42B5-8137-9DF3F51BA10A}">
      <p15:sldGuideLst xmlns:p15="http://schemas.microsoft.com/office/powerpoint/2012/main">
        <p15:guide id="1" orient="horz" pos="1620">
          <p15:clr>
            <a:srgbClr val="A4A3A4"/>
          </p15:clr>
        </p15:guide>
        <p15:guide id="2" orient="horz" pos="566">
          <p15:clr>
            <a:srgbClr val="A4A3A4"/>
          </p15:clr>
        </p15:guide>
        <p15:guide id="3" orient="horz" pos="2935">
          <p15:clr>
            <a:srgbClr val="A4A3A4"/>
          </p15:clr>
        </p15:guide>
        <p15:guide id="4" orient="horz" pos="2074">
          <p15:clr>
            <a:srgbClr val="A4A3A4"/>
          </p15:clr>
        </p15:guide>
        <p15:guide id="5" pos="2880">
          <p15:clr>
            <a:srgbClr val="A4A3A4"/>
          </p15:clr>
        </p15:guide>
        <p15:guide id="6" pos="284">
          <p15:clr>
            <a:srgbClr val="A4A3A4"/>
          </p15:clr>
        </p15:guide>
        <p15:guide id="7" pos="5644">
          <p15:clr>
            <a:srgbClr val="A4A3A4"/>
          </p15:clr>
        </p15:guide>
        <p15:guide id="8" pos="5465">
          <p15:clr>
            <a:srgbClr val="A4A3A4"/>
          </p15:clr>
        </p15:guide>
        <p15:guide id="9" pos="113">
          <p15:clr>
            <a:srgbClr val="A4A3A4"/>
          </p15:clr>
        </p15:guide>
        <p15:guide id="10" pos="3843">
          <p15:clr>
            <a:srgbClr val="A4A3A4"/>
          </p15:clr>
        </p15:guide>
        <p15:guide id="11" pos="1927">
          <p15:clr>
            <a:srgbClr val="A4A3A4"/>
          </p15:clr>
        </p15:guide>
        <p15:guide id="12" pos="1373">
          <p15:clr>
            <a:srgbClr val="A4A3A4"/>
          </p15:clr>
        </p15:guide>
        <p15:guide id="13" pos="4377">
          <p15:clr>
            <a:srgbClr val="A4A3A4"/>
          </p15:clr>
        </p15:guide>
        <p15:guide id="14" pos="22">
          <p15:clr>
            <a:srgbClr val="A4A3A4"/>
          </p15:clr>
        </p15:guide>
      </p15:sldGuideLst>
    </p:ext>
    <p:ext uri="{2D200454-40CA-4A62-9FC3-DE9A4176ACB9}">
      <p15:notesGuideLst xmlns:p15="http://schemas.microsoft.com/office/powerpoint/2012/main">
        <p15:guide id="1" orient="horz" pos="3132">
          <p15:clr>
            <a:srgbClr val="A4A3A4"/>
          </p15:clr>
        </p15:guide>
        <p15:guide id="2" pos="2143">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8FB72C-1F75-D265-5214-0EF75929F086}" name="Nicolas YKMAN" initials="NY" userId="S::n.ykman@transurb.com::2612daca-9487-47c5-b919-50529ab19269" providerId="AD"/>
  <p188:author id="{FC35A448-EC62-C724-0A55-282A20F2F300}" name="Justin De Cock" initials="JDC" userId="S::j.decock@transurb.com::4d1ceff0-4202-4a1c-903e-64c3ef535d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E1C11"/>
    <a:srgbClr val="F2F2F2"/>
    <a:srgbClr val="F26500"/>
    <a:srgbClr val="FFFFFF"/>
    <a:srgbClr val="FFC95E"/>
    <a:srgbClr val="006666"/>
    <a:srgbClr val="00A09A"/>
    <a:srgbClr val="C0F753"/>
    <a:srgbClr val="FF0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532FF9-BFFF-47AD-9F94-43D8CC012606}" v="2648" dt="2025-06-20T10:33:05.3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95" autoAdjust="0"/>
    <p:restoredTop sz="83733" autoAdjust="0"/>
  </p:normalViewPr>
  <p:slideViewPr>
    <p:cSldViewPr snapToGrid="0">
      <p:cViewPr varScale="1">
        <p:scale>
          <a:sx n="134" d="100"/>
          <a:sy n="134" d="100"/>
        </p:scale>
        <p:origin x="1162" y="101"/>
      </p:cViewPr>
      <p:guideLst>
        <p:guide orient="horz" pos="1620"/>
        <p:guide orient="horz" pos="566"/>
        <p:guide orient="horz" pos="2935"/>
        <p:guide orient="horz" pos="2074"/>
        <p:guide pos="2880"/>
        <p:guide pos="284"/>
        <p:guide pos="5644"/>
        <p:guide pos="5465"/>
        <p:guide pos="113"/>
        <p:guide pos="3843"/>
        <p:guide pos="1927"/>
        <p:guide pos="1373"/>
        <p:guide pos="4377"/>
        <p:guide pos="22"/>
      </p:guideLst>
    </p:cSldViewPr>
  </p:slideViewPr>
  <p:notesTextViewPr>
    <p:cViewPr>
      <p:scale>
        <a:sx n="1" d="1"/>
        <a:sy n="1" d="1"/>
      </p:scale>
      <p:origin x="0" y="0"/>
    </p:cViewPr>
  </p:notesTextViewPr>
  <p:notesViewPr>
    <p:cSldViewPr snapToGrid="0">
      <p:cViewPr>
        <p:scale>
          <a:sx n="1" d="2"/>
          <a:sy n="1" d="2"/>
        </p:scale>
        <p:origin x="0" y="0"/>
      </p:cViewPr>
      <p:guideLst>
        <p:guide orient="horz" pos="3132"/>
        <p:guide pos="2143"/>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tableStyles" Target="tableStyles.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2.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microsoft.com/office/2016/11/relationships/changesInfo" Target="changesInfos/changesInfo1.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notesMaster" Target="notesMasters/notesMaster1.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microsoft.com/office/2015/10/relationships/revisionInfo" Target="revisionInfo.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183"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font" Target="fonts/font1.fntdata"/><Relationship Id="rId189"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0" Type="http://schemas.openxmlformats.org/officeDocument/2006/relationships/theme" Target="theme/theme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80" Type="http://schemas.openxmlformats.org/officeDocument/2006/relationships/slide" Target="slides/slide175.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font" Target="fonts/font3.fntdata"/><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font" Target="fonts/font4.fntdata"/><Relationship Id="rId1" Type="http://schemas.openxmlformats.org/officeDocument/2006/relationships/customXml" Target="../customXml/item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ias Vanden Auweele" userId="ce1aab6e-35e0-46f5-acae-964c01a682d6" providerId="ADAL" clId="{17532FF9-BFFF-47AD-9F94-43D8CC012606}"/>
    <pc:docChg chg="undo redo custSel addSld delSld modSld sldOrd addSection delSection modSection">
      <pc:chgData name="Mathias Vanden Auweele" userId="ce1aab6e-35e0-46f5-acae-964c01a682d6" providerId="ADAL" clId="{17532FF9-BFFF-47AD-9F94-43D8CC012606}" dt="2025-06-20T10:31:56.520" v="13784" actId="20577"/>
      <pc:docMkLst>
        <pc:docMk/>
      </pc:docMkLst>
      <pc:sldChg chg="modSp mod">
        <pc:chgData name="Mathias Vanden Auweele" userId="ce1aab6e-35e0-46f5-acae-964c01a682d6" providerId="ADAL" clId="{17532FF9-BFFF-47AD-9F94-43D8CC012606}" dt="2025-06-20T10:31:56.520" v="13784" actId="20577"/>
        <pc:sldMkLst>
          <pc:docMk/>
          <pc:sldMk cId="3857496262" sldId="339"/>
        </pc:sldMkLst>
        <pc:spChg chg="mod">
          <ac:chgData name="Mathias Vanden Auweele" userId="ce1aab6e-35e0-46f5-acae-964c01a682d6" providerId="ADAL" clId="{17532FF9-BFFF-47AD-9F94-43D8CC012606}" dt="2025-06-20T10:31:56.520" v="13784" actId="20577"/>
          <ac:spMkLst>
            <pc:docMk/>
            <pc:sldMk cId="3857496262" sldId="339"/>
            <ac:spMk id="2" creationId="{3AF0F8CA-CD6A-425B-A0E0-C46C8CE43E2A}"/>
          </ac:spMkLst>
        </pc:spChg>
      </pc:sldChg>
      <pc:sldChg chg="modSp mod modAnim">
        <pc:chgData name="Mathias Vanden Auweele" userId="ce1aab6e-35e0-46f5-acae-964c01a682d6" providerId="ADAL" clId="{17532FF9-BFFF-47AD-9F94-43D8CC012606}" dt="2025-06-20T09:30:21.259" v="12473" actId="20577"/>
        <pc:sldMkLst>
          <pc:docMk/>
          <pc:sldMk cId="500949183" sldId="363"/>
        </pc:sldMkLst>
        <pc:spChg chg="mod">
          <ac:chgData name="Mathias Vanden Auweele" userId="ce1aab6e-35e0-46f5-acae-964c01a682d6" providerId="ADAL" clId="{17532FF9-BFFF-47AD-9F94-43D8CC012606}" dt="2025-06-20T09:30:21.259" v="12473" actId="20577"/>
          <ac:spMkLst>
            <pc:docMk/>
            <pc:sldMk cId="500949183" sldId="363"/>
            <ac:spMk id="5" creationId="{B98F530E-F7D8-FC33-916C-CB2F68581D8E}"/>
          </ac:spMkLst>
        </pc:spChg>
      </pc:sldChg>
      <pc:sldChg chg="modSp mod">
        <pc:chgData name="Mathias Vanden Auweele" userId="ce1aab6e-35e0-46f5-acae-964c01a682d6" providerId="ADAL" clId="{17532FF9-BFFF-47AD-9F94-43D8CC012606}" dt="2025-06-20T09:30:51.620" v="12474" actId="20577"/>
        <pc:sldMkLst>
          <pc:docMk/>
          <pc:sldMk cId="2916722669" sldId="364"/>
        </pc:sldMkLst>
        <pc:spChg chg="mod">
          <ac:chgData name="Mathias Vanden Auweele" userId="ce1aab6e-35e0-46f5-acae-964c01a682d6" providerId="ADAL" clId="{17532FF9-BFFF-47AD-9F94-43D8CC012606}" dt="2025-06-20T09:30:51.620" v="12474" actId="20577"/>
          <ac:spMkLst>
            <pc:docMk/>
            <pc:sldMk cId="2916722669" sldId="364"/>
            <ac:spMk id="3" creationId="{243A7679-8D64-4355-ADC5-D72F9845096D}"/>
          </ac:spMkLst>
        </pc:spChg>
      </pc:sldChg>
      <pc:sldChg chg="ord">
        <pc:chgData name="Mathias Vanden Auweele" userId="ce1aab6e-35e0-46f5-acae-964c01a682d6" providerId="ADAL" clId="{17532FF9-BFFF-47AD-9F94-43D8CC012606}" dt="2025-06-20T08:24:16.573" v="9953"/>
        <pc:sldMkLst>
          <pc:docMk/>
          <pc:sldMk cId="4234585372" sldId="367"/>
        </pc:sldMkLst>
      </pc:sldChg>
      <pc:sldChg chg="add del ord">
        <pc:chgData name="Mathias Vanden Auweele" userId="ce1aab6e-35e0-46f5-acae-964c01a682d6" providerId="ADAL" clId="{17532FF9-BFFF-47AD-9F94-43D8CC012606}" dt="2025-06-18T23:08:11.380" v="4633" actId="47"/>
        <pc:sldMkLst>
          <pc:docMk/>
          <pc:sldMk cId="2925398119" sldId="368"/>
        </pc:sldMkLst>
      </pc:sldChg>
      <pc:sldChg chg="add del">
        <pc:chgData name="Mathias Vanden Auweele" userId="ce1aab6e-35e0-46f5-acae-964c01a682d6" providerId="ADAL" clId="{17532FF9-BFFF-47AD-9F94-43D8CC012606}" dt="2025-06-18T23:08:11.380" v="4633" actId="47"/>
        <pc:sldMkLst>
          <pc:docMk/>
          <pc:sldMk cId="4149250218" sldId="381"/>
        </pc:sldMkLst>
      </pc:sldChg>
      <pc:sldChg chg="del">
        <pc:chgData name="Mathias Vanden Auweele" userId="ce1aab6e-35e0-46f5-acae-964c01a682d6" providerId="ADAL" clId="{17532FF9-BFFF-47AD-9F94-43D8CC012606}" dt="2025-06-18T22:20:07.966" v="2815" actId="47"/>
        <pc:sldMkLst>
          <pc:docMk/>
          <pc:sldMk cId="722878205" sldId="384"/>
        </pc:sldMkLst>
      </pc:sldChg>
      <pc:sldChg chg="del">
        <pc:chgData name="Mathias Vanden Auweele" userId="ce1aab6e-35e0-46f5-acae-964c01a682d6" providerId="ADAL" clId="{17532FF9-BFFF-47AD-9F94-43D8CC012606}" dt="2025-06-20T08:11:05.627" v="9789" actId="2696"/>
        <pc:sldMkLst>
          <pc:docMk/>
          <pc:sldMk cId="2963134630" sldId="403"/>
        </pc:sldMkLst>
      </pc:sldChg>
      <pc:sldChg chg="modSp add mod ord">
        <pc:chgData name="Mathias Vanden Auweele" userId="ce1aab6e-35e0-46f5-acae-964c01a682d6" providerId="ADAL" clId="{17532FF9-BFFF-47AD-9F94-43D8CC012606}" dt="2025-06-20T09:35:15.713" v="12497"/>
        <pc:sldMkLst>
          <pc:docMk/>
          <pc:sldMk cId="3227688570" sldId="417"/>
        </pc:sldMkLst>
        <pc:spChg chg="mod">
          <ac:chgData name="Mathias Vanden Auweele" userId="ce1aab6e-35e0-46f5-acae-964c01a682d6" providerId="ADAL" clId="{17532FF9-BFFF-47AD-9F94-43D8CC012606}" dt="2025-06-20T08:11:28.851" v="9792" actId="20577"/>
          <ac:spMkLst>
            <pc:docMk/>
            <pc:sldMk cId="3227688570" sldId="417"/>
            <ac:spMk id="11" creationId="{B3781DCE-2A01-06DD-7358-191D0A4A69BF}"/>
          </ac:spMkLst>
        </pc:spChg>
      </pc:sldChg>
      <pc:sldChg chg="del">
        <pc:chgData name="Mathias Vanden Auweele" userId="ce1aab6e-35e0-46f5-acae-964c01a682d6" providerId="ADAL" clId="{17532FF9-BFFF-47AD-9F94-43D8CC012606}" dt="2025-06-20T08:11:01.733" v="9788" actId="2696"/>
        <pc:sldMkLst>
          <pc:docMk/>
          <pc:sldMk cId="3811418826" sldId="417"/>
        </pc:sldMkLst>
      </pc:sldChg>
      <pc:sldChg chg="del">
        <pc:chgData name="Mathias Vanden Auweele" userId="ce1aab6e-35e0-46f5-acae-964c01a682d6" providerId="ADAL" clId="{17532FF9-BFFF-47AD-9F94-43D8CC012606}" dt="2025-06-18T22:20:07.966" v="2815" actId="47"/>
        <pc:sldMkLst>
          <pc:docMk/>
          <pc:sldMk cId="1217523996" sldId="438"/>
        </pc:sldMkLst>
      </pc:sldChg>
      <pc:sldChg chg="del">
        <pc:chgData name="Mathias Vanden Auweele" userId="ce1aab6e-35e0-46f5-acae-964c01a682d6" providerId="ADAL" clId="{17532FF9-BFFF-47AD-9F94-43D8CC012606}" dt="2025-06-18T22:20:07.966" v="2815" actId="47"/>
        <pc:sldMkLst>
          <pc:docMk/>
          <pc:sldMk cId="280745835" sldId="439"/>
        </pc:sldMkLst>
      </pc:sldChg>
      <pc:sldChg chg="modSp mod ord">
        <pc:chgData name="Mathias Vanden Auweele" userId="ce1aab6e-35e0-46f5-acae-964c01a682d6" providerId="ADAL" clId="{17532FF9-BFFF-47AD-9F94-43D8CC012606}" dt="2025-06-20T08:10:55.232" v="9787" actId="20577"/>
        <pc:sldMkLst>
          <pc:docMk/>
          <pc:sldMk cId="4230266641" sldId="440"/>
        </pc:sldMkLst>
        <pc:spChg chg="mod">
          <ac:chgData name="Mathias Vanden Auweele" userId="ce1aab6e-35e0-46f5-acae-964c01a682d6" providerId="ADAL" clId="{17532FF9-BFFF-47AD-9F94-43D8CC012606}" dt="2025-06-20T08:10:55.232" v="9787" actId="20577"/>
          <ac:spMkLst>
            <pc:docMk/>
            <pc:sldMk cId="4230266641" sldId="440"/>
            <ac:spMk id="11" creationId="{B3781DCE-2A01-06DD-7358-191D0A4A69BF}"/>
          </ac:spMkLst>
        </pc:spChg>
      </pc:sldChg>
      <pc:sldChg chg="add del ord modNotesTx">
        <pc:chgData name="Mathias Vanden Auweele" userId="ce1aab6e-35e0-46f5-acae-964c01a682d6" providerId="ADAL" clId="{17532FF9-BFFF-47AD-9F94-43D8CC012606}" dt="2025-06-20T08:24:16.573" v="9953"/>
        <pc:sldMkLst>
          <pc:docMk/>
          <pc:sldMk cId="420638934" sldId="441"/>
        </pc:sldMkLst>
      </pc:sldChg>
      <pc:sldChg chg="del">
        <pc:chgData name="Mathias Vanden Auweele" userId="ce1aab6e-35e0-46f5-acae-964c01a682d6" providerId="ADAL" clId="{17532FF9-BFFF-47AD-9F94-43D8CC012606}" dt="2025-06-18T22:20:01.125" v="2814" actId="47"/>
        <pc:sldMkLst>
          <pc:docMk/>
          <pc:sldMk cId="2358046363" sldId="457"/>
        </pc:sldMkLst>
      </pc:sldChg>
      <pc:sldChg chg="del">
        <pc:chgData name="Mathias Vanden Auweele" userId="ce1aab6e-35e0-46f5-acae-964c01a682d6" providerId="ADAL" clId="{17532FF9-BFFF-47AD-9F94-43D8CC012606}" dt="2025-06-18T21:04:39.458" v="0" actId="2696"/>
        <pc:sldMkLst>
          <pc:docMk/>
          <pc:sldMk cId="3780715710" sldId="2618"/>
        </pc:sldMkLst>
      </pc:sldChg>
      <pc:sldChg chg="del">
        <pc:chgData name="Mathias Vanden Auweele" userId="ce1aab6e-35e0-46f5-acae-964c01a682d6" providerId="ADAL" clId="{17532FF9-BFFF-47AD-9F94-43D8CC012606}" dt="2025-06-18T21:04:39.458" v="0" actId="2696"/>
        <pc:sldMkLst>
          <pc:docMk/>
          <pc:sldMk cId="3325573885" sldId="2620"/>
        </pc:sldMkLst>
      </pc:sldChg>
      <pc:sldChg chg="addSp delSp modSp mod">
        <pc:chgData name="Mathias Vanden Auweele" userId="ce1aab6e-35e0-46f5-acae-964c01a682d6" providerId="ADAL" clId="{17532FF9-BFFF-47AD-9F94-43D8CC012606}" dt="2025-06-20T09:39:02.174" v="12563" actId="20577"/>
        <pc:sldMkLst>
          <pc:docMk/>
          <pc:sldMk cId="3400098407" sldId="2650"/>
        </pc:sldMkLst>
        <pc:spChg chg="mod">
          <ac:chgData name="Mathias Vanden Auweele" userId="ce1aab6e-35e0-46f5-acae-964c01a682d6" providerId="ADAL" clId="{17532FF9-BFFF-47AD-9F94-43D8CC012606}" dt="2025-06-18T21:12:20.918" v="488"/>
          <ac:spMkLst>
            <pc:docMk/>
            <pc:sldMk cId="3400098407" sldId="2650"/>
            <ac:spMk id="6" creationId="{2F2DB93B-25C1-EBDC-2E37-F07A420F593B}"/>
          </ac:spMkLst>
        </pc:spChg>
        <pc:spChg chg="mod">
          <ac:chgData name="Mathias Vanden Auweele" userId="ce1aab6e-35e0-46f5-acae-964c01a682d6" providerId="ADAL" clId="{17532FF9-BFFF-47AD-9F94-43D8CC012606}" dt="2025-06-20T09:39:02.174" v="12563" actId="20577"/>
          <ac:spMkLst>
            <pc:docMk/>
            <pc:sldMk cId="3400098407" sldId="2650"/>
            <ac:spMk id="7" creationId="{B403224C-A525-B266-EE3C-9913709CF0EF}"/>
          </ac:spMkLst>
        </pc:spChg>
        <pc:spChg chg="mod">
          <ac:chgData name="Mathias Vanden Auweele" userId="ce1aab6e-35e0-46f5-acae-964c01a682d6" providerId="ADAL" clId="{17532FF9-BFFF-47AD-9F94-43D8CC012606}" dt="2025-06-18T21:11:54.112" v="398" actId="20577"/>
          <ac:spMkLst>
            <pc:docMk/>
            <pc:sldMk cId="3400098407" sldId="2650"/>
            <ac:spMk id="8" creationId="{2A0E1AAD-D76A-B7E9-B5BF-A95BD3C33CFD}"/>
          </ac:spMkLst>
        </pc:spChg>
        <pc:spChg chg="mod">
          <ac:chgData name="Mathias Vanden Auweele" userId="ce1aab6e-35e0-46f5-acae-964c01a682d6" providerId="ADAL" clId="{17532FF9-BFFF-47AD-9F94-43D8CC012606}" dt="2025-06-18T21:12:26.940" v="497" actId="20577"/>
          <ac:spMkLst>
            <pc:docMk/>
            <pc:sldMk cId="3400098407" sldId="2650"/>
            <ac:spMk id="9" creationId="{38828D88-F7E8-9715-02DD-CD6E4E4D6BDF}"/>
          </ac:spMkLst>
        </pc:spChg>
        <pc:grpChg chg="add mod">
          <ac:chgData name="Mathias Vanden Auweele" userId="ce1aab6e-35e0-46f5-acae-964c01a682d6" providerId="ADAL" clId="{17532FF9-BFFF-47AD-9F94-43D8CC012606}" dt="2025-06-20T09:38:44.324" v="12558" actId="14100"/>
          <ac:grpSpMkLst>
            <pc:docMk/>
            <pc:sldMk cId="3400098407" sldId="2650"/>
            <ac:grpSpMk id="5" creationId="{96A4C153-B55A-0547-74F4-2076EDFEF769}"/>
          </ac:grpSpMkLst>
        </pc:grpChg>
      </pc:sldChg>
      <pc:sldChg chg="del">
        <pc:chgData name="Mathias Vanden Auweele" userId="ce1aab6e-35e0-46f5-acae-964c01a682d6" providerId="ADAL" clId="{17532FF9-BFFF-47AD-9F94-43D8CC012606}" dt="2025-06-18T22:20:26.326" v="2816" actId="47"/>
        <pc:sldMkLst>
          <pc:docMk/>
          <pc:sldMk cId="980746496" sldId="2651"/>
        </pc:sldMkLst>
      </pc:sldChg>
      <pc:sldChg chg="del">
        <pc:chgData name="Mathias Vanden Auweele" userId="ce1aab6e-35e0-46f5-acae-964c01a682d6" providerId="ADAL" clId="{17532FF9-BFFF-47AD-9F94-43D8CC012606}" dt="2025-06-18T22:20:01.125" v="2814" actId="47"/>
        <pc:sldMkLst>
          <pc:docMk/>
          <pc:sldMk cId="2141514077" sldId="2652"/>
        </pc:sldMkLst>
      </pc:sldChg>
      <pc:sldChg chg="del">
        <pc:chgData name="Mathias Vanden Auweele" userId="ce1aab6e-35e0-46f5-acae-964c01a682d6" providerId="ADAL" clId="{17532FF9-BFFF-47AD-9F94-43D8CC012606}" dt="2025-06-18T22:20:07.966" v="2815" actId="47"/>
        <pc:sldMkLst>
          <pc:docMk/>
          <pc:sldMk cId="763516539" sldId="2653"/>
        </pc:sldMkLst>
      </pc:sldChg>
      <pc:sldChg chg="del">
        <pc:chgData name="Mathias Vanden Auweele" userId="ce1aab6e-35e0-46f5-acae-964c01a682d6" providerId="ADAL" clId="{17532FF9-BFFF-47AD-9F94-43D8CC012606}" dt="2025-06-18T21:06:42.640" v="16" actId="2696"/>
        <pc:sldMkLst>
          <pc:docMk/>
          <pc:sldMk cId="2676344266" sldId="2654"/>
        </pc:sldMkLst>
      </pc:sldChg>
      <pc:sldChg chg="addSp delSp modSp mod modClrScheme chgLayout">
        <pc:chgData name="Mathias Vanden Auweele" userId="ce1aab6e-35e0-46f5-acae-964c01a682d6" providerId="ADAL" clId="{17532FF9-BFFF-47AD-9F94-43D8CC012606}" dt="2025-06-20T09:48:42.466" v="12700" actId="27636"/>
        <pc:sldMkLst>
          <pc:docMk/>
          <pc:sldMk cId="731141633" sldId="2655"/>
        </pc:sldMkLst>
        <pc:spChg chg="mod ord">
          <ac:chgData name="Mathias Vanden Auweele" userId="ce1aab6e-35e0-46f5-acae-964c01a682d6" providerId="ADAL" clId="{17532FF9-BFFF-47AD-9F94-43D8CC012606}" dt="2025-06-18T21:25:32.133" v="1050" actId="26606"/>
          <ac:spMkLst>
            <pc:docMk/>
            <pc:sldMk cId="731141633" sldId="2655"/>
            <ac:spMk id="2" creationId="{178D18DC-842F-2AEA-9614-2BB6EFCC0562}"/>
          </ac:spMkLst>
        </pc:spChg>
        <pc:spChg chg="add del mod ord">
          <ac:chgData name="Mathias Vanden Auweele" userId="ce1aab6e-35e0-46f5-acae-964c01a682d6" providerId="ADAL" clId="{17532FF9-BFFF-47AD-9F94-43D8CC012606}" dt="2025-06-20T09:48:42.466" v="12700" actId="27636"/>
          <ac:spMkLst>
            <pc:docMk/>
            <pc:sldMk cId="731141633" sldId="2655"/>
            <ac:spMk id="3" creationId="{8A88515C-6EAE-119A-A1DE-06EE1B2177A6}"/>
          </ac:spMkLst>
        </pc:spChg>
        <pc:picChg chg="add mod">
          <ac:chgData name="Mathias Vanden Auweele" userId="ce1aab6e-35e0-46f5-acae-964c01a682d6" providerId="ADAL" clId="{17532FF9-BFFF-47AD-9F94-43D8CC012606}" dt="2025-06-18T21:25:32.133" v="1050" actId="26606"/>
          <ac:picMkLst>
            <pc:docMk/>
            <pc:sldMk cId="731141633" sldId="2655"/>
            <ac:picMk id="6" creationId="{3ADA5094-9574-E624-8004-F45A2EF62B13}"/>
          </ac:picMkLst>
        </pc:picChg>
      </pc:sldChg>
      <pc:sldChg chg="del">
        <pc:chgData name="Mathias Vanden Auweele" userId="ce1aab6e-35e0-46f5-acae-964c01a682d6" providerId="ADAL" clId="{17532FF9-BFFF-47AD-9F94-43D8CC012606}" dt="2025-06-18T21:26:30.949" v="1051" actId="2696"/>
        <pc:sldMkLst>
          <pc:docMk/>
          <pc:sldMk cId="3529457260" sldId="2656"/>
        </pc:sldMkLst>
      </pc:sldChg>
      <pc:sldChg chg="del">
        <pc:chgData name="Mathias Vanden Auweele" userId="ce1aab6e-35e0-46f5-acae-964c01a682d6" providerId="ADAL" clId="{17532FF9-BFFF-47AD-9F94-43D8CC012606}" dt="2025-06-18T21:26:30.949" v="1051" actId="2696"/>
        <pc:sldMkLst>
          <pc:docMk/>
          <pc:sldMk cId="308955821" sldId="2657"/>
        </pc:sldMkLst>
      </pc:sldChg>
      <pc:sldChg chg="del">
        <pc:chgData name="Mathias Vanden Auweele" userId="ce1aab6e-35e0-46f5-acae-964c01a682d6" providerId="ADAL" clId="{17532FF9-BFFF-47AD-9F94-43D8CC012606}" dt="2025-06-18T22:20:01.125" v="2814" actId="47"/>
        <pc:sldMkLst>
          <pc:docMk/>
          <pc:sldMk cId="1063079028" sldId="2658"/>
        </pc:sldMkLst>
      </pc:sldChg>
      <pc:sldChg chg="del">
        <pc:chgData name="Mathias Vanden Auweele" userId="ce1aab6e-35e0-46f5-acae-964c01a682d6" providerId="ADAL" clId="{17532FF9-BFFF-47AD-9F94-43D8CC012606}" dt="2025-06-18T22:20:01.125" v="2814" actId="47"/>
        <pc:sldMkLst>
          <pc:docMk/>
          <pc:sldMk cId="59302183" sldId="2659"/>
        </pc:sldMkLst>
      </pc:sldChg>
      <pc:sldChg chg="del">
        <pc:chgData name="Mathias Vanden Auweele" userId="ce1aab6e-35e0-46f5-acae-964c01a682d6" providerId="ADAL" clId="{17532FF9-BFFF-47AD-9F94-43D8CC012606}" dt="2025-06-18T22:20:01.125" v="2814" actId="47"/>
        <pc:sldMkLst>
          <pc:docMk/>
          <pc:sldMk cId="2271894464" sldId="2660"/>
        </pc:sldMkLst>
      </pc:sldChg>
      <pc:sldChg chg="addSp delSp modSp new mod modClrScheme chgLayout">
        <pc:chgData name="Mathias Vanden Auweele" userId="ce1aab6e-35e0-46f5-acae-964c01a682d6" providerId="ADAL" clId="{17532FF9-BFFF-47AD-9F94-43D8CC012606}" dt="2025-06-19T06:29:03.737" v="7013" actId="27636"/>
        <pc:sldMkLst>
          <pc:docMk/>
          <pc:sldMk cId="579911476" sldId="2661"/>
        </pc:sldMkLst>
        <pc:spChg chg="mod ord">
          <ac:chgData name="Mathias Vanden Auweele" userId="ce1aab6e-35e0-46f5-acae-964c01a682d6" providerId="ADAL" clId="{17532FF9-BFFF-47AD-9F94-43D8CC012606}" dt="2025-06-18T21:19:42.701" v="645" actId="26606"/>
          <ac:spMkLst>
            <pc:docMk/>
            <pc:sldMk cId="579911476" sldId="2661"/>
            <ac:spMk id="2" creationId="{17F9EEFC-F3DD-36DF-9932-ECBE250DC32D}"/>
          </ac:spMkLst>
        </pc:spChg>
        <pc:spChg chg="add mod">
          <ac:chgData name="Mathias Vanden Auweele" userId="ce1aab6e-35e0-46f5-acae-964c01a682d6" providerId="ADAL" clId="{17532FF9-BFFF-47AD-9F94-43D8CC012606}" dt="2025-06-19T06:29:03.737" v="7013" actId="27636"/>
          <ac:spMkLst>
            <pc:docMk/>
            <pc:sldMk cId="579911476" sldId="2661"/>
            <ac:spMk id="15" creationId="{553DB994-5085-C26E-25B5-59D937F3377B}"/>
          </ac:spMkLst>
        </pc:spChg>
        <pc:picChg chg="add mod">
          <ac:chgData name="Mathias Vanden Auweele" userId="ce1aab6e-35e0-46f5-acae-964c01a682d6" providerId="ADAL" clId="{17532FF9-BFFF-47AD-9F94-43D8CC012606}" dt="2025-06-18T21:19:42.701" v="645" actId="26606"/>
          <ac:picMkLst>
            <pc:docMk/>
            <pc:sldMk cId="579911476" sldId="2661"/>
            <ac:picMk id="9" creationId="{87254859-982C-B272-0500-CED6125D6F96}"/>
          </ac:picMkLst>
        </pc:picChg>
      </pc:sldChg>
      <pc:sldChg chg="addSp delSp modSp new mod modClrScheme chgLayout">
        <pc:chgData name="Mathias Vanden Auweele" userId="ce1aab6e-35e0-46f5-acae-964c01a682d6" providerId="ADAL" clId="{17532FF9-BFFF-47AD-9F94-43D8CC012606}" dt="2025-06-20T09:48:49.422" v="12704" actId="27636"/>
        <pc:sldMkLst>
          <pc:docMk/>
          <pc:sldMk cId="1447790056" sldId="2662"/>
        </pc:sldMkLst>
        <pc:spChg chg="mod">
          <ac:chgData name="Mathias Vanden Auweele" userId="ce1aab6e-35e0-46f5-acae-964c01a682d6" providerId="ADAL" clId="{17532FF9-BFFF-47AD-9F94-43D8CC012606}" dt="2025-06-18T21:29:12.988" v="1229" actId="26606"/>
          <ac:spMkLst>
            <pc:docMk/>
            <pc:sldMk cId="1447790056" sldId="2662"/>
            <ac:spMk id="4" creationId="{DC6A3C04-E331-3638-E5B8-61039BC27D9B}"/>
          </ac:spMkLst>
        </pc:spChg>
        <pc:spChg chg="add mod">
          <ac:chgData name="Mathias Vanden Auweele" userId="ce1aab6e-35e0-46f5-acae-964c01a682d6" providerId="ADAL" clId="{17532FF9-BFFF-47AD-9F94-43D8CC012606}" dt="2025-06-20T09:48:49.422" v="12704" actId="27636"/>
          <ac:spMkLst>
            <pc:docMk/>
            <pc:sldMk cId="1447790056" sldId="2662"/>
            <ac:spMk id="6" creationId="{922645BC-881C-C415-BED2-1C43EBE21923}"/>
          </ac:spMkLst>
        </pc:spChg>
      </pc:sldChg>
      <pc:sldChg chg="addSp delSp modSp new mod">
        <pc:chgData name="Mathias Vanden Auweele" userId="ce1aab6e-35e0-46f5-acae-964c01a682d6" providerId="ADAL" clId="{17532FF9-BFFF-47AD-9F94-43D8CC012606}" dt="2025-06-20T09:48:53.755" v="12705" actId="6549"/>
        <pc:sldMkLst>
          <pc:docMk/>
          <pc:sldMk cId="2590595698" sldId="2663"/>
        </pc:sldMkLst>
        <pc:spChg chg="mod">
          <ac:chgData name="Mathias Vanden Auweele" userId="ce1aab6e-35e0-46f5-acae-964c01a682d6" providerId="ADAL" clId="{17532FF9-BFFF-47AD-9F94-43D8CC012606}" dt="2025-06-18T21:30:25.233" v="1236"/>
          <ac:spMkLst>
            <pc:docMk/>
            <pc:sldMk cId="2590595698" sldId="2663"/>
            <ac:spMk id="2" creationId="{037E217B-FBBF-FDC6-4BDA-7636E0DF8E32}"/>
          </ac:spMkLst>
        </pc:spChg>
        <pc:spChg chg="add mod">
          <ac:chgData name="Mathias Vanden Auweele" userId="ce1aab6e-35e0-46f5-acae-964c01a682d6" providerId="ADAL" clId="{17532FF9-BFFF-47AD-9F94-43D8CC012606}" dt="2025-06-20T09:48:53.755" v="12705" actId="6549"/>
          <ac:spMkLst>
            <pc:docMk/>
            <pc:sldMk cId="2590595698" sldId="2663"/>
            <ac:spMk id="4" creationId="{3F2D165C-B04B-72C8-2A76-C6C603E2E344}"/>
          </ac:spMkLst>
        </pc:spChg>
      </pc:sldChg>
      <pc:sldChg chg="addSp modSp new mod modClrScheme chgLayout">
        <pc:chgData name="Mathias Vanden Auweele" userId="ce1aab6e-35e0-46f5-acae-964c01a682d6" providerId="ADAL" clId="{17532FF9-BFFF-47AD-9F94-43D8CC012606}" dt="2025-06-20T10:14:40.569" v="13342" actId="404"/>
        <pc:sldMkLst>
          <pc:docMk/>
          <pc:sldMk cId="2081612827" sldId="2664"/>
        </pc:sldMkLst>
        <pc:spChg chg="mod ord">
          <ac:chgData name="Mathias Vanden Auweele" userId="ce1aab6e-35e0-46f5-acae-964c01a682d6" providerId="ADAL" clId="{17532FF9-BFFF-47AD-9F94-43D8CC012606}" dt="2025-06-18T21:33:21.607" v="1350" actId="26606"/>
          <ac:spMkLst>
            <pc:docMk/>
            <pc:sldMk cId="2081612827" sldId="2664"/>
            <ac:spMk id="2" creationId="{20A8FEB5-B673-7586-530A-961125B7465A}"/>
          </ac:spMkLst>
        </pc:spChg>
        <pc:spChg chg="mod">
          <ac:chgData name="Mathias Vanden Auweele" userId="ce1aab6e-35e0-46f5-acae-964c01a682d6" providerId="ADAL" clId="{17532FF9-BFFF-47AD-9F94-43D8CC012606}" dt="2025-06-20T10:14:40.569" v="13342" actId="404"/>
          <ac:spMkLst>
            <pc:docMk/>
            <pc:sldMk cId="2081612827" sldId="2664"/>
            <ac:spMk id="3" creationId="{191AFE3C-EB36-D3AB-3517-F8EF32107DDD}"/>
          </ac:spMkLst>
        </pc:spChg>
        <pc:picChg chg="add mod">
          <ac:chgData name="Mathias Vanden Auweele" userId="ce1aab6e-35e0-46f5-acae-964c01a682d6" providerId="ADAL" clId="{17532FF9-BFFF-47AD-9F94-43D8CC012606}" dt="2025-06-18T21:33:21.607" v="1350" actId="26606"/>
          <ac:picMkLst>
            <pc:docMk/>
            <pc:sldMk cId="2081612827" sldId="2664"/>
            <ac:picMk id="6" creationId="{E88BAD64-EF14-5087-5486-5CFB96AF5123}"/>
          </ac:picMkLst>
        </pc:picChg>
      </pc:sldChg>
      <pc:sldChg chg="addSp delSp modSp new mod">
        <pc:chgData name="Mathias Vanden Auweele" userId="ce1aab6e-35e0-46f5-acae-964c01a682d6" providerId="ADAL" clId="{17532FF9-BFFF-47AD-9F94-43D8CC012606}" dt="2025-06-20T10:14:46.049" v="13344" actId="404"/>
        <pc:sldMkLst>
          <pc:docMk/>
          <pc:sldMk cId="282635279" sldId="2665"/>
        </pc:sldMkLst>
        <pc:spChg chg="mod ord">
          <ac:chgData name="Mathias Vanden Auweele" userId="ce1aab6e-35e0-46f5-acae-964c01a682d6" providerId="ADAL" clId="{17532FF9-BFFF-47AD-9F94-43D8CC012606}" dt="2025-06-18T21:34:56.383" v="1477" actId="26606"/>
          <ac:spMkLst>
            <pc:docMk/>
            <pc:sldMk cId="282635279" sldId="2665"/>
            <ac:spMk id="4" creationId="{A98418E9-B1DB-051B-2924-A810E5ED84FD}"/>
          </ac:spMkLst>
        </pc:spChg>
        <pc:spChg chg="add mod">
          <ac:chgData name="Mathias Vanden Auweele" userId="ce1aab6e-35e0-46f5-acae-964c01a682d6" providerId="ADAL" clId="{17532FF9-BFFF-47AD-9F94-43D8CC012606}" dt="2025-06-20T10:14:46.049" v="13344" actId="404"/>
          <ac:spMkLst>
            <pc:docMk/>
            <pc:sldMk cId="282635279" sldId="2665"/>
            <ac:spMk id="11" creationId="{0298EA28-0FED-EFE5-B925-2AE6AB9966C8}"/>
          </ac:spMkLst>
        </pc:spChg>
        <pc:picChg chg="add mod">
          <ac:chgData name="Mathias Vanden Auweele" userId="ce1aab6e-35e0-46f5-acae-964c01a682d6" providerId="ADAL" clId="{17532FF9-BFFF-47AD-9F94-43D8CC012606}" dt="2025-06-18T21:35:04.742" v="1479" actId="27614"/>
          <ac:picMkLst>
            <pc:docMk/>
            <pc:sldMk cId="282635279" sldId="2665"/>
            <ac:picMk id="6" creationId="{6F57495C-ED28-FFD1-E6CB-E4EDDE09DCCD}"/>
          </ac:picMkLst>
        </pc:picChg>
      </pc:sldChg>
      <pc:sldChg chg="addSp delSp modSp new mod modClrScheme modAnim chgLayout modNotesTx">
        <pc:chgData name="Mathias Vanden Auweele" userId="ce1aab6e-35e0-46f5-acae-964c01a682d6" providerId="ADAL" clId="{17532FF9-BFFF-47AD-9F94-43D8CC012606}" dt="2025-06-20T09:49:08.986" v="12711" actId="6549"/>
        <pc:sldMkLst>
          <pc:docMk/>
          <pc:sldMk cId="3618219215" sldId="2666"/>
        </pc:sldMkLst>
        <pc:spChg chg="mod">
          <ac:chgData name="Mathias Vanden Auweele" userId="ce1aab6e-35e0-46f5-acae-964c01a682d6" providerId="ADAL" clId="{17532FF9-BFFF-47AD-9F94-43D8CC012606}" dt="2025-06-18T21:37:01.491" v="1549" actId="26606"/>
          <ac:spMkLst>
            <pc:docMk/>
            <pc:sldMk cId="3618219215" sldId="2666"/>
            <ac:spMk id="4" creationId="{0CBC0A37-2ABB-EE24-2F9A-00954BE5468B}"/>
          </ac:spMkLst>
        </pc:spChg>
        <pc:graphicFrameChg chg="add del mod">
          <ac:chgData name="Mathias Vanden Auweele" userId="ce1aab6e-35e0-46f5-acae-964c01a682d6" providerId="ADAL" clId="{17532FF9-BFFF-47AD-9F94-43D8CC012606}" dt="2025-06-18T21:38:03.260" v="1553" actId="18245"/>
          <ac:graphicFrameMkLst>
            <pc:docMk/>
            <pc:sldMk cId="3618219215" sldId="2666"/>
            <ac:graphicFrameMk id="7" creationId="{C2F5052F-578A-3E3B-3143-71204D70833F}"/>
          </ac:graphicFrameMkLst>
        </pc:graphicFrameChg>
      </pc:sldChg>
      <pc:sldChg chg="addSp delSp modSp new mod">
        <pc:chgData name="Mathias Vanden Auweele" userId="ce1aab6e-35e0-46f5-acae-964c01a682d6" providerId="ADAL" clId="{17532FF9-BFFF-47AD-9F94-43D8CC012606}" dt="2025-06-18T21:41:03.009" v="1612" actId="20577"/>
        <pc:sldMkLst>
          <pc:docMk/>
          <pc:sldMk cId="821117943" sldId="2667"/>
        </pc:sldMkLst>
        <pc:spChg chg="mod">
          <ac:chgData name="Mathias Vanden Auweele" userId="ce1aab6e-35e0-46f5-acae-964c01a682d6" providerId="ADAL" clId="{17532FF9-BFFF-47AD-9F94-43D8CC012606}" dt="2025-06-18T21:40:29.149" v="1586" actId="26606"/>
          <ac:spMkLst>
            <pc:docMk/>
            <pc:sldMk cId="821117943" sldId="2667"/>
            <ac:spMk id="2" creationId="{8DC3C14F-F864-8B86-EA51-568A33B88423}"/>
          </ac:spMkLst>
        </pc:spChg>
        <pc:graphicFrameChg chg="add mod">
          <ac:chgData name="Mathias Vanden Auweele" userId="ce1aab6e-35e0-46f5-acae-964c01a682d6" providerId="ADAL" clId="{17532FF9-BFFF-47AD-9F94-43D8CC012606}" dt="2025-06-18T21:41:03.009" v="1612" actId="20577"/>
          <ac:graphicFrameMkLst>
            <pc:docMk/>
            <pc:sldMk cId="821117943" sldId="2667"/>
            <ac:graphicFrameMk id="11" creationId="{EA28FA58-DC38-664C-F694-2832C3796DA6}"/>
          </ac:graphicFrameMkLst>
        </pc:graphicFrameChg>
      </pc:sldChg>
      <pc:sldChg chg="addSp delSp modSp new mod modClrScheme chgLayout">
        <pc:chgData name="Mathias Vanden Auweele" userId="ce1aab6e-35e0-46f5-acae-964c01a682d6" providerId="ADAL" clId="{17532FF9-BFFF-47AD-9F94-43D8CC012606}" dt="2025-06-20T10:14:52.940" v="13345" actId="404"/>
        <pc:sldMkLst>
          <pc:docMk/>
          <pc:sldMk cId="3630667323" sldId="2668"/>
        </pc:sldMkLst>
        <pc:spChg chg="mod ord">
          <ac:chgData name="Mathias Vanden Auweele" userId="ce1aab6e-35e0-46f5-acae-964c01a682d6" providerId="ADAL" clId="{17532FF9-BFFF-47AD-9F94-43D8CC012606}" dt="2025-06-18T21:42:02.219" v="1640" actId="26606"/>
          <ac:spMkLst>
            <pc:docMk/>
            <pc:sldMk cId="3630667323" sldId="2668"/>
            <ac:spMk id="2" creationId="{76575A85-4F32-9BAD-2787-F21F68200060}"/>
          </ac:spMkLst>
        </pc:spChg>
        <pc:spChg chg="add del mod">
          <ac:chgData name="Mathias Vanden Auweele" userId="ce1aab6e-35e0-46f5-acae-964c01a682d6" providerId="ADAL" clId="{17532FF9-BFFF-47AD-9F94-43D8CC012606}" dt="2025-06-20T10:14:52.940" v="13345" actId="404"/>
          <ac:spMkLst>
            <pc:docMk/>
            <pc:sldMk cId="3630667323" sldId="2668"/>
            <ac:spMk id="12" creationId="{95BF2D06-D00A-83FA-F02E-7A91766F27F4}"/>
          </ac:spMkLst>
        </pc:spChg>
        <pc:picChg chg="add mod">
          <ac:chgData name="Mathias Vanden Auweele" userId="ce1aab6e-35e0-46f5-acae-964c01a682d6" providerId="ADAL" clId="{17532FF9-BFFF-47AD-9F94-43D8CC012606}" dt="2025-06-18T21:42:02.219" v="1640" actId="26606"/>
          <ac:picMkLst>
            <pc:docMk/>
            <pc:sldMk cId="3630667323" sldId="2668"/>
            <ac:picMk id="5" creationId="{A08E3546-6C89-B094-DC85-54DC08BD1C23}"/>
          </ac:picMkLst>
        </pc:picChg>
      </pc:sldChg>
      <pc:sldChg chg="modSp add del mod">
        <pc:chgData name="Mathias Vanden Auweele" userId="ce1aab6e-35e0-46f5-acae-964c01a682d6" providerId="ADAL" clId="{17532FF9-BFFF-47AD-9F94-43D8CC012606}" dt="2025-06-20T09:39:34.285" v="12567" actId="2696"/>
        <pc:sldMkLst>
          <pc:docMk/>
          <pc:sldMk cId="3348646981" sldId="2669"/>
        </pc:sldMkLst>
      </pc:sldChg>
      <pc:sldChg chg="modSp add mod">
        <pc:chgData name="Mathias Vanden Auweele" userId="ce1aab6e-35e0-46f5-acae-964c01a682d6" providerId="ADAL" clId="{17532FF9-BFFF-47AD-9F94-43D8CC012606}" dt="2025-06-20T09:33:03.601" v="12480" actId="6549"/>
        <pc:sldMkLst>
          <pc:docMk/>
          <pc:sldMk cId="2297839610" sldId="2670"/>
        </pc:sldMkLst>
        <pc:spChg chg="mod">
          <ac:chgData name="Mathias Vanden Auweele" userId="ce1aab6e-35e0-46f5-acae-964c01a682d6" providerId="ADAL" clId="{17532FF9-BFFF-47AD-9F94-43D8CC012606}" dt="2025-06-20T09:33:03.601" v="12480" actId="6549"/>
          <ac:spMkLst>
            <pc:docMk/>
            <pc:sldMk cId="2297839610" sldId="2670"/>
            <ac:spMk id="3" creationId="{6B9EDAE0-0F59-BF0C-32E3-7BD1C4D0EE07}"/>
          </ac:spMkLst>
        </pc:spChg>
      </pc:sldChg>
      <pc:sldChg chg="addSp delSp modSp add mod modClrScheme chgLayout">
        <pc:chgData name="Mathias Vanden Auweele" userId="ce1aab6e-35e0-46f5-acae-964c01a682d6" providerId="ADAL" clId="{17532FF9-BFFF-47AD-9F94-43D8CC012606}" dt="2025-06-18T21:44:49.721" v="1746" actId="12"/>
        <pc:sldMkLst>
          <pc:docMk/>
          <pc:sldMk cId="1258770798" sldId="2671"/>
        </pc:sldMkLst>
        <pc:spChg chg="mod">
          <ac:chgData name="Mathias Vanden Auweele" userId="ce1aab6e-35e0-46f5-acae-964c01a682d6" providerId="ADAL" clId="{17532FF9-BFFF-47AD-9F94-43D8CC012606}" dt="2025-06-18T21:44:38.947" v="1733" actId="26606"/>
          <ac:spMkLst>
            <pc:docMk/>
            <pc:sldMk cId="1258770798" sldId="2671"/>
            <ac:spMk id="2" creationId="{8268F4D3-33F1-E7FD-E439-0A22EAEE479E}"/>
          </ac:spMkLst>
        </pc:spChg>
        <pc:spChg chg="mod ord">
          <ac:chgData name="Mathias Vanden Auweele" userId="ce1aab6e-35e0-46f5-acae-964c01a682d6" providerId="ADAL" clId="{17532FF9-BFFF-47AD-9F94-43D8CC012606}" dt="2025-06-18T21:44:49.721" v="1746" actId="12"/>
          <ac:spMkLst>
            <pc:docMk/>
            <pc:sldMk cId="1258770798" sldId="2671"/>
            <ac:spMk id="12" creationId="{5620012B-DA25-5138-8425-D2A241DF1B9B}"/>
          </ac:spMkLst>
        </pc:spChg>
      </pc:sldChg>
      <pc:sldChg chg="new del">
        <pc:chgData name="Mathias Vanden Auweele" userId="ce1aab6e-35e0-46f5-acae-964c01a682d6" providerId="ADAL" clId="{17532FF9-BFFF-47AD-9F94-43D8CC012606}" dt="2025-06-18T21:43:57.864" v="1688" actId="47"/>
        <pc:sldMkLst>
          <pc:docMk/>
          <pc:sldMk cId="1849497050" sldId="2671"/>
        </pc:sldMkLst>
      </pc:sldChg>
      <pc:sldChg chg="addSp delSp modSp new mod modClrScheme chgLayout">
        <pc:chgData name="Mathias Vanden Auweele" userId="ce1aab6e-35e0-46f5-acae-964c01a682d6" providerId="ADAL" clId="{17532FF9-BFFF-47AD-9F94-43D8CC012606}" dt="2025-06-20T09:49:31.500" v="12712" actId="33524"/>
        <pc:sldMkLst>
          <pc:docMk/>
          <pc:sldMk cId="854577592" sldId="2672"/>
        </pc:sldMkLst>
        <pc:spChg chg="mod ord">
          <ac:chgData name="Mathias Vanden Auweele" userId="ce1aab6e-35e0-46f5-acae-964c01a682d6" providerId="ADAL" clId="{17532FF9-BFFF-47AD-9F94-43D8CC012606}" dt="2025-06-18T21:47:08.493" v="1812" actId="26606"/>
          <ac:spMkLst>
            <pc:docMk/>
            <pc:sldMk cId="854577592" sldId="2672"/>
            <ac:spMk id="2" creationId="{3F1DCC27-3383-816B-330E-5FC07C16AA3D}"/>
          </ac:spMkLst>
        </pc:spChg>
        <pc:spChg chg="add del mod ord">
          <ac:chgData name="Mathias Vanden Auweele" userId="ce1aab6e-35e0-46f5-acae-964c01a682d6" providerId="ADAL" clId="{17532FF9-BFFF-47AD-9F94-43D8CC012606}" dt="2025-06-20T09:49:31.500" v="12712" actId="33524"/>
          <ac:spMkLst>
            <pc:docMk/>
            <pc:sldMk cId="854577592" sldId="2672"/>
            <ac:spMk id="3" creationId="{2864A3FA-911E-2453-84DC-8C81FAA171E0}"/>
          </ac:spMkLst>
        </pc:spChg>
        <pc:picChg chg="add mod">
          <ac:chgData name="Mathias Vanden Auweele" userId="ce1aab6e-35e0-46f5-acae-964c01a682d6" providerId="ADAL" clId="{17532FF9-BFFF-47AD-9F94-43D8CC012606}" dt="2025-06-18T21:47:08.493" v="1812" actId="26606"/>
          <ac:picMkLst>
            <pc:docMk/>
            <pc:sldMk cId="854577592" sldId="2672"/>
            <ac:picMk id="5" creationId="{2564EEF9-0974-C40F-668B-194DC02A18AB}"/>
          </ac:picMkLst>
        </pc:picChg>
      </pc:sldChg>
      <pc:sldChg chg="addSp delSp modSp new mod modClrScheme modAnim chgLayout">
        <pc:chgData name="Mathias Vanden Auweele" userId="ce1aab6e-35e0-46f5-acae-964c01a682d6" providerId="ADAL" clId="{17532FF9-BFFF-47AD-9F94-43D8CC012606}" dt="2025-06-20T10:15:09.696" v="13347" actId="14100"/>
        <pc:sldMkLst>
          <pc:docMk/>
          <pc:sldMk cId="2549315750" sldId="2673"/>
        </pc:sldMkLst>
        <pc:spChg chg="add del mod ord">
          <ac:chgData name="Mathias Vanden Auweele" userId="ce1aab6e-35e0-46f5-acae-964c01a682d6" providerId="ADAL" clId="{17532FF9-BFFF-47AD-9F94-43D8CC012606}" dt="2025-06-20T10:15:04.543" v="13346" actId="403"/>
          <ac:spMkLst>
            <pc:docMk/>
            <pc:sldMk cId="2549315750" sldId="2673"/>
            <ac:spMk id="3" creationId="{834C008E-0F54-ED01-4E62-69A86A3BE281}"/>
          </ac:spMkLst>
        </pc:spChg>
        <pc:spChg chg="mod ord">
          <ac:chgData name="Mathias Vanden Auweele" userId="ce1aab6e-35e0-46f5-acae-964c01a682d6" providerId="ADAL" clId="{17532FF9-BFFF-47AD-9F94-43D8CC012606}" dt="2025-06-18T21:53:07.453" v="1984" actId="20577"/>
          <ac:spMkLst>
            <pc:docMk/>
            <pc:sldMk cId="2549315750" sldId="2673"/>
            <ac:spMk id="4" creationId="{82ADC9AC-68CE-499F-B64B-0CD09B1C659C}"/>
          </ac:spMkLst>
        </pc:spChg>
        <pc:spChg chg="add mod">
          <ac:chgData name="Mathias Vanden Auweele" userId="ce1aab6e-35e0-46f5-acae-964c01a682d6" providerId="ADAL" clId="{17532FF9-BFFF-47AD-9F94-43D8CC012606}" dt="2025-06-18T21:51:42.317" v="1928" actId="1076"/>
          <ac:spMkLst>
            <pc:docMk/>
            <pc:sldMk cId="2549315750" sldId="2673"/>
            <ac:spMk id="14" creationId="{25701887-4198-D78C-77BE-588C68D41E78}"/>
          </ac:spMkLst>
        </pc:spChg>
        <pc:picChg chg="add mod ord">
          <ac:chgData name="Mathias Vanden Auweele" userId="ce1aab6e-35e0-46f5-acae-964c01a682d6" providerId="ADAL" clId="{17532FF9-BFFF-47AD-9F94-43D8CC012606}" dt="2025-06-18T21:50:22.328" v="1908" actId="1076"/>
          <ac:picMkLst>
            <pc:docMk/>
            <pc:sldMk cId="2549315750" sldId="2673"/>
            <ac:picMk id="11272" creationId="{BCBA0C06-3489-BCC4-8DF1-2CEBCE95F3F1}"/>
          </ac:picMkLst>
        </pc:picChg>
        <pc:cxnChg chg="add mod">
          <ac:chgData name="Mathias Vanden Auweele" userId="ce1aab6e-35e0-46f5-acae-964c01a682d6" providerId="ADAL" clId="{17532FF9-BFFF-47AD-9F94-43D8CC012606}" dt="2025-06-20T10:15:09.696" v="13347" actId="14100"/>
          <ac:cxnSpMkLst>
            <pc:docMk/>
            <pc:sldMk cId="2549315750" sldId="2673"/>
            <ac:cxnSpMk id="13" creationId="{60BF82B8-62FC-0D7F-D134-2B7162350E16}"/>
          </ac:cxnSpMkLst>
        </pc:cxnChg>
      </pc:sldChg>
      <pc:sldChg chg="addSp delSp modSp new mod modClrScheme modAnim chgLayout">
        <pc:chgData name="Mathias Vanden Auweele" userId="ce1aab6e-35e0-46f5-acae-964c01a682d6" providerId="ADAL" clId="{17532FF9-BFFF-47AD-9F94-43D8CC012606}" dt="2025-06-18T21:54:35.717" v="2023" actId="26606"/>
        <pc:sldMkLst>
          <pc:docMk/>
          <pc:sldMk cId="3001121709" sldId="2674"/>
        </pc:sldMkLst>
        <pc:spChg chg="add del mod ord">
          <ac:chgData name="Mathias Vanden Auweele" userId="ce1aab6e-35e0-46f5-acae-964c01a682d6" providerId="ADAL" clId="{17532FF9-BFFF-47AD-9F94-43D8CC012606}" dt="2025-06-18T21:54:35.717" v="2023" actId="26606"/>
          <ac:spMkLst>
            <pc:docMk/>
            <pc:sldMk cId="3001121709" sldId="2674"/>
            <ac:spMk id="2" creationId="{8C40FCF9-E535-0C60-3399-5D2BC80A2F36}"/>
          </ac:spMkLst>
        </pc:spChg>
        <pc:spChg chg="mod">
          <ac:chgData name="Mathias Vanden Auweele" userId="ce1aab6e-35e0-46f5-acae-964c01a682d6" providerId="ADAL" clId="{17532FF9-BFFF-47AD-9F94-43D8CC012606}" dt="2025-06-18T21:54:35.717" v="2023" actId="26606"/>
          <ac:spMkLst>
            <pc:docMk/>
            <pc:sldMk cId="3001121709" sldId="2674"/>
            <ac:spMk id="4" creationId="{4E1445DD-003D-BF91-454D-C8315D9199F9}"/>
          </ac:spMkLst>
        </pc:spChg>
      </pc:sldChg>
      <pc:sldChg chg="addSp modSp new mod modClrScheme chgLayout">
        <pc:chgData name="Mathias Vanden Auweele" userId="ce1aab6e-35e0-46f5-acae-964c01a682d6" providerId="ADAL" clId="{17532FF9-BFFF-47AD-9F94-43D8CC012606}" dt="2025-06-18T21:58:28.241" v="2141" actId="20577"/>
        <pc:sldMkLst>
          <pc:docMk/>
          <pc:sldMk cId="1896643635" sldId="2675"/>
        </pc:sldMkLst>
        <pc:spChg chg="mod ord">
          <ac:chgData name="Mathias Vanden Auweele" userId="ce1aab6e-35e0-46f5-acae-964c01a682d6" providerId="ADAL" clId="{17532FF9-BFFF-47AD-9F94-43D8CC012606}" dt="2025-06-18T21:57:48.228" v="2108" actId="26606"/>
          <ac:spMkLst>
            <pc:docMk/>
            <pc:sldMk cId="1896643635" sldId="2675"/>
            <ac:spMk id="2" creationId="{BE434099-C324-5A4C-EC81-74B33B2D1EFF}"/>
          </ac:spMkLst>
        </pc:spChg>
        <pc:spChg chg="mod">
          <ac:chgData name="Mathias Vanden Auweele" userId="ce1aab6e-35e0-46f5-acae-964c01a682d6" providerId="ADAL" clId="{17532FF9-BFFF-47AD-9F94-43D8CC012606}" dt="2025-06-18T21:58:28.241" v="2141" actId="20577"/>
          <ac:spMkLst>
            <pc:docMk/>
            <pc:sldMk cId="1896643635" sldId="2675"/>
            <ac:spMk id="3" creationId="{2726AB57-344C-8829-DD0C-9B89F606D60E}"/>
          </ac:spMkLst>
        </pc:spChg>
        <pc:picChg chg="add mod">
          <ac:chgData name="Mathias Vanden Auweele" userId="ce1aab6e-35e0-46f5-acae-964c01a682d6" providerId="ADAL" clId="{17532FF9-BFFF-47AD-9F94-43D8CC012606}" dt="2025-06-18T21:57:55.783" v="2110" actId="27614"/>
          <ac:picMkLst>
            <pc:docMk/>
            <pc:sldMk cId="1896643635" sldId="2675"/>
            <ac:picMk id="5" creationId="{20462461-4392-AE25-19B8-43BB888C4F7A}"/>
          </ac:picMkLst>
        </pc:picChg>
      </pc:sldChg>
      <pc:sldChg chg="addSp new mod">
        <pc:chgData name="Mathias Vanden Auweele" userId="ce1aab6e-35e0-46f5-acae-964c01a682d6" providerId="ADAL" clId="{17532FF9-BFFF-47AD-9F94-43D8CC012606}" dt="2025-06-18T21:58:51.330" v="2143" actId="22"/>
        <pc:sldMkLst>
          <pc:docMk/>
          <pc:sldMk cId="1096944971" sldId="2676"/>
        </pc:sldMkLst>
        <pc:picChg chg="add">
          <ac:chgData name="Mathias Vanden Auweele" userId="ce1aab6e-35e0-46f5-acae-964c01a682d6" providerId="ADAL" clId="{17532FF9-BFFF-47AD-9F94-43D8CC012606}" dt="2025-06-18T21:58:51.330" v="2143" actId="22"/>
          <ac:picMkLst>
            <pc:docMk/>
            <pc:sldMk cId="1096944971" sldId="2676"/>
            <ac:picMk id="6" creationId="{2444B6E1-9808-FF99-F8D0-78AA7A669335}"/>
          </ac:picMkLst>
        </pc:picChg>
      </pc:sldChg>
      <pc:sldChg chg="addSp delSp modSp new mod modClrScheme chgLayout">
        <pc:chgData name="Mathias Vanden Auweele" userId="ce1aab6e-35e0-46f5-acae-964c01a682d6" providerId="ADAL" clId="{17532FF9-BFFF-47AD-9F94-43D8CC012606}" dt="2025-06-18T21:59:17.819" v="2147" actId="26606"/>
        <pc:sldMkLst>
          <pc:docMk/>
          <pc:sldMk cId="4006966571" sldId="2677"/>
        </pc:sldMkLst>
        <pc:spChg chg="add del">
          <ac:chgData name="Mathias Vanden Auweele" userId="ce1aab6e-35e0-46f5-acae-964c01a682d6" providerId="ADAL" clId="{17532FF9-BFFF-47AD-9F94-43D8CC012606}" dt="2025-06-18T21:59:17.819" v="2147" actId="26606"/>
          <ac:spMkLst>
            <pc:docMk/>
            <pc:sldMk cId="4006966571" sldId="2677"/>
            <ac:spMk id="2" creationId="{6B48BE3F-93C0-7F1C-E122-BF740AFC9578}"/>
          </ac:spMkLst>
        </pc:spChg>
        <pc:spChg chg="add del">
          <ac:chgData name="Mathias Vanden Auweele" userId="ce1aab6e-35e0-46f5-acae-964c01a682d6" providerId="ADAL" clId="{17532FF9-BFFF-47AD-9F94-43D8CC012606}" dt="2025-06-18T21:59:17.819" v="2147" actId="26606"/>
          <ac:spMkLst>
            <pc:docMk/>
            <pc:sldMk cId="4006966571" sldId="2677"/>
            <ac:spMk id="3" creationId="{9C64526C-4F37-D609-9BB3-7DC017CC950B}"/>
          </ac:spMkLst>
        </pc:spChg>
        <pc:spChg chg="add del">
          <ac:chgData name="Mathias Vanden Auweele" userId="ce1aab6e-35e0-46f5-acae-964c01a682d6" providerId="ADAL" clId="{17532FF9-BFFF-47AD-9F94-43D8CC012606}" dt="2025-06-18T21:59:17.819" v="2147" actId="26606"/>
          <ac:spMkLst>
            <pc:docMk/>
            <pc:sldMk cId="4006966571" sldId="2677"/>
            <ac:spMk id="4" creationId="{C2B9FDB8-D1BF-C5DB-9BCF-5D250EE1FFD4}"/>
          </ac:spMkLst>
        </pc:spChg>
        <pc:picChg chg="add mod">
          <ac:chgData name="Mathias Vanden Auweele" userId="ce1aab6e-35e0-46f5-acae-964c01a682d6" providerId="ADAL" clId="{17532FF9-BFFF-47AD-9F94-43D8CC012606}" dt="2025-06-18T21:59:17.819" v="2147" actId="26606"/>
          <ac:picMkLst>
            <pc:docMk/>
            <pc:sldMk cId="4006966571" sldId="2677"/>
            <ac:picMk id="6" creationId="{8416041E-9C5A-A04A-A550-ABAF14E82E73}"/>
          </ac:picMkLst>
        </pc:picChg>
      </pc:sldChg>
      <pc:sldChg chg="addSp delSp modSp new mod modClrScheme modAnim chgLayout">
        <pc:chgData name="Mathias Vanden Auweele" userId="ce1aab6e-35e0-46f5-acae-964c01a682d6" providerId="ADAL" clId="{17532FF9-BFFF-47AD-9F94-43D8CC012606}" dt="2025-06-18T22:03:04.252" v="2345"/>
        <pc:sldMkLst>
          <pc:docMk/>
          <pc:sldMk cId="3707000531" sldId="2678"/>
        </pc:sldMkLst>
        <pc:spChg chg="mod">
          <ac:chgData name="Mathias Vanden Auweele" userId="ce1aab6e-35e0-46f5-acae-964c01a682d6" providerId="ADAL" clId="{17532FF9-BFFF-47AD-9F94-43D8CC012606}" dt="2025-06-18T22:02:48.652" v="2343" actId="26606"/>
          <ac:spMkLst>
            <pc:docMk/>
            <pc:sldMk cId="3707000531" sldId="2678"/>
            <ac:spMk id="4" creationId="{297A238A-BC7E-415D-1B1A-0B091D7D9F5C}"/>
          </ac:spMkLst>
        </pc:spChg>
        <pc:graphicFrameChg chg="add mod">
          <ac:chgData name="Mathias Vanden Auweele" userId="ce1aab6e-35e0-46f5-acae-964c01a682d6" providerId="ADAL" clId="{17532FF9-BFFF-47AD-9F94-43D8CC012606}" dt="2025-06-18T22:02:48.652" v="2343" actId="26606"/>
          <ac:graphicFrameMkLst>
            <pc:docMk/>
            <pc:sldMk cId="3707000531" sldId="2678"/>
            <ac:graphicFrameMk id="6" creationId="{9047C984-896F-4576-BC51-96458591CCBF}"/>
          </ac:graphicFrameMkLst>
        </pc:graphicFrameChg>
      </pc:sldChg>
      <pc:sldChg chg="addSp delSp modSp new mod">
        <pc:chgData name="Mathias Vanden Auweele" userId="ce1aab6e-35e0-46f5-acae-964c01a682d6" providerId="ADAL" clId="{17532FF9-BFFF-47AD-9F94-43D8CC012606}" dt="2025-06-18T22:04:13.760" v="2386" actId="1076"/>
        <pc:sldMkLst>
          <pc:docMk/>
          <pc:sldMk cId="2180484773" sldId="2679"/>
        </pc:sldMkLst>
        <pc:spChg chg="mod">
          <ac:chgData name="Mathias Vanden Auweele" userId="ce1aab6e-35e0-46f5-acae-964c01a682d6" providerId="ADAL" clId="{17532FF9-BFFF-47AD-9F94-43D8CC012606}" dt="2025-06-18T22:03:59.370" v="2383" actId="20577"/>
          <ac:spMkLst>
            <pc:docMk/>
            <pc:sldMk cId="2180484773" sldId="2679"/>
            <ac:spMk id="2" creationId="{3437FE59-F620-5574-54BF-97E73455F1DD}"/>
          </ac:spMkLst>
        </pc:spChg>
        <pc:picChg chg="add mod">
          <ac:chgData name="Mathias Vanden Auweele" userId="ce1aab6e-35e0-46f5-acae-964c01a682d6" providerId="ADAL" clId="{17532FF9-BFFF-47AD-9F94-43D8CC012606}" dt="2025-06-18T22:04:13.760" v="2386" actId="1076"/>
          <ac:picMkLst>
            <pc:docMk/>
            <pc:sldMk cId="2180484773" sldId="2679"/>
            <ac:picMk id="5" creationId="{D214636F-393F-6F3E-2746-1DB4E6AD69E2}"/>
          </ac:picMkLst>
        </pc:picChg>
      </pc:sldChg>
      <pc:sldChg chg="addSp delSp modSp new mod">
        <pc:chgData name="Mathias Vanden Auweele" userId="ce1aab6e-35e0-46f5-acae-964c01a682d6" providerId="ADAL" clId="{17532FF9-BFFF-47AD-9F94-43D8CC012606}" dt="2025-06-18T22:04:26.762" v="2399" actId="1035"/>
        <pc:sldMkLst>
          <pc:docMk/>
          <pc:sldMk cId="2620909368" sldId="2680"/>
        </pc:sldMkLst>
        <pc:spChg chg="add mod">
          <ac:chgData name="Mathias Vanden Auweele" userId="ce1aab6e-35e0-46f5-acae-964c01a682d6" providerId="ADAL" clId="{17532FF9-BFFF-47AD-9F94-43D8CC012606}" dt="2025-06-18T22:04:04.036" v="2385" actId="20577"/>
          <ac:spMkLst>
            <pc:docMk/>
            <pc:sldMk cId="2620909368" sldId="2680"/>
            <ac:spMk id="10" creationId="{84013C5E-0696-7B0C-8D5D-6524029374FF}"/>
          </ac:spMkLst>
        </pc:spChg>
        <pc:picChg chg="add mod">
          <ac:chgData name="Mathias Vanden Auweele" userId="ce1aab6e-35e0-46f5-acae-964c01a682d6" providerId="ADAL" clId="{17532FF9-BFFF-47AD-9F94-43D8CC012606}" dt="2025-06-18T22:04:26.762" v="2399" actId="1035"/>
          <ac:picMkLst>
            <pc:docMk/>
            <pc:sldMk cId="2620909368" sldId="2680"/>
            <ac:picMk id="5" creationId="{B7CFCCA6-538B-D1BD-9C65-9391AE639D26}"/>
          </ac:picMkLst>
        </pc:picChg>
      </pc:sldChg>
      <pc:sldChg chg="addSp delSp modSp new mod modClrScheme chgLayout">
        <pc:chgData name="Mathias Vanden Auweele" userId="ce1aab6e-35e0-46f5-acae-964c01a682d6" providerId="ADAL" clId="{17532FF9-BFFF-47AD-9F94-43D8CC012606}" dt="2025-06-18T22:05:47.719" v="2412" actId="20577"/>
        <pc:sldMkLst>
          <pc:docMk/>
          <pc:sldMk cId="720242953" sldId="2681"/>
        </pc:sldMkLst>
        <pc:spChg chg="add mod">
          <ac:chgData name="Mathias Vanden Auweele" userId="ce1aab6e-35e0-46f5-acae-964c01a682d6" providerId="ADAL" clId="{17532FF9-BFFF-47AD-9F94-43D8CC012606}" dt="2025-06-18T22:05:47.719" v="2412" actId="20577"/>
          <ac:spMkLst>
            <pc:docMk/>
            <pc:sldMk cId="720242953" sldId="2681"/>
            <ac:spMk id="15" creationId="{9E1672DB-360E-E1ED-430D-BC6C8762E268}"/>
          </ac:spMkLst>
        </pc:spChg>
        <pc:picChg chg="add mod">
          <ac:chgData name="Mathias Vanden Auweele" userId="ce1aab6e-35e0-46f5-acae-964c01a682d6" providerId="ADAL" clId="{17532FF9-BFFF-47AD-9F94-43D8CC012606}" dt="2025-06-18T22:05:41.393" v="2410" actId="1076"/>
          <ac:picMkLst>
            <pc:docMk/>
            <pc:sldMk cId="720242953" sldId="2681"/>
            <ac:picMk id="5" creationId="{1351D5B4-B817-276A-6EBA-F940E4DA1523}"/>
          </ac:picMkLst>
        </pc:picChg>
      </pc:sldChg>
      <pc:sldChg chg="delSp modSp new mod modClrScheme chgLayout">
        <pc:chgData name="Mathias Vanden Auweele" userId="ce1aab6e-35e0-46f5-acae-964c01a682d6" providerId="ADAL" clId="{17532FF9-BFFF-47AD-9F94-43D8CC012606}" dt="2025-06-20T09:47:10.813" v="12696" actId="20577"/>
        <pc:sldMkLst>
          <pc:docMk/>
          <pc:sldMk cId="2098950459" sldId="2682"/>
        </pc:sldMkLst>
        <pc:spChg chg="mod ord">
          <ac:chgData name="Mathias Vanden Auweele" userId="ce1aab6e-35e0-46f5-acae-964c01a682d6" providerId="ADAL" clId="{17532FF9-BFFF-47AD-9F94-43D8CC012606}" dt="2025-06-20T09:47:10.813" v="12696" actId="20577"/>
          <ac:spMkLst>
            <pc:docMk/>
            <pc:sldMk cId="2098950459" sldId="2682"/>
            <ac:spMk id="3" creationId="{38A4CB8E-F95E-2ED3-259E-0C3F8722959F}"/>
          </ac:spMkLst>
        </pc:spChg>
        <pc:spChg chg="mod">
          <ac:chgData name="Mathias Vanden Auweele" userId="ce1aab6e-35e0-46f5-acae-964c01a682d6" providerId="ADAL" clId="{17532FF9-BFFF-47AD-9F94-43D8CC012606}" dt="2025-06-18T22:14:21.873" v="2759" actId="20577"/>
          <ac:spMkLst>
            <pc:docMk/>
            <pc:sldMk cId="2098950459" sldId="2682"/>
            <ac:spMk id="4" creationId="{FB0E1361-5002-714B-8333-9B9776F0D85B}"/>
          </ac:spMkLst>
        </pc:spChg>
      </pc:sldChg>
      <pc:sldChg chg="addSp delSp modSp new mod">
        <pc:chgData name="Mathias Vanden Auweele" userId="ce1aab6e-35e0-46f5-acae-964c01a682d6" providerId="ADAL" clId="{17532FF9-BFFF-47AD-9F94-43D8CC012606}" dt="2025-06-18T22:12:56.310" v="2681" actId="208"/>
        <pc:sldMkLst>
          <pc:docMk/>
          <pc:sldMk cId="2444692633" sldId="2683"/>
        </pc:sldMkLst>
        <pc:spChg chg="mod">
          <ac:chgData name="Mathias Vanden Auweele" userId="ce1aab6e-35e0-46f5-acae-964c01a682d6" providerId="ADAL" clId="{17532FF9-BFFF-47AD-9F94-43D8CC012606}" dt="2025-06-18T22:11:27.614" v="2625" actId="26606"/>
          <ac:spMkLst>
            <pc:docMk/>
            <pc:sldMk cId="2444692633" sldId="2683"/>
            <ac:spMk id="2" creationId="{BA64BA44-AAF6-3792-CED3-083927A2EEC9}"/>
          </ac:spMkLst>
        </pc:spChg>
        <pc:spChg chg="add mod">
          <ac:chgData name="Mathias Vanden Auweele" userId="ce1aab6e-35e0-46f5-acae-964c01a682d6" providerId="ADAL" clId="{17532FF9-BFFF-47AD-9F94-43D8CC012606}" dt="2025-06-18T22:12:39.795" v="2680" actId="1076"/>
          <ac:spMkLst>
            <pc:docMk/>
            <pc:sldMk cId="2444692633" sldId="2683"/>
            <ac:spMk id="6" creationId="{918DF843-3814-8474-41A1-7A9C6B58F9D3}"/>
          </ac:spMkLst>
        </pc:spChg>
        <pc:picChg chg="add mod ord">
          <ac:chgData name="Mathias Vanden Auweele" userId="ce1aab6e-35e0-46f5-acae-964c01a682d6" providerId="ADAL" clId="{17532FF9-BFFF-47AD-9F94-43D8CC012606}" dt="2025-06-18T22:12:56.310" v="2681" actId="208"/>
          <ac:picMkLst>
            <pc:docMk/>
            <pc:sldMk cId="2444692633" sldId="2683"/>
            <ac:picMk id="5" creationId="{146700C9-1B0B-15AA-109D-C0DB315A05BC}"/>
          </ac:picMkLst>
        </pc:picChg>
      </pc:sldChg>
      <pc:sldChg chg="addSp modSp new mod">
        <pc:chgData name="Mathias Vanden Auweele" userId="ce1aab6e-35e0-46f5-acae-964c01a682d6" providerId="ADAL" clId="{17532FF9-BFFF-47AD-9F94-43D8CC012606}" dt="2025-06-18T22:15:27.935" v="2782" actId="20577"/>
        <pc:sldMkLst>
          <pc:docMk/>
          <pc:sldMk cId="3811975736" sldId="2684"/>
        </pc:sldMkLst>
        <pc:spChg chg="mod">
          <ac:chgData name="Mathias Vanden Auweele" userId="ce1aab6e-35e0-46f5-acae-964c01a682d6" providerId="ADAL" clId="{17532FF9-BFFF-47AD-9F94-43D8CC012606}" dt="2025-06-18T22:14:11.931" v="2737" actId="20577"/>
          <ac:spMkLst>
            <pc:docMk/>
            <pc:sldMk cId="3811975736" sldId="2684"/>
            <ac:spMk id="2" creationId="{53DBC677-20A3-949B-717B-5018B13680D7}"/>
          </ac:spMkLst>
        </pc:spChg>
        <pc:spChg chg="mod">
          <ac:chgData name="Mathias Vanden Auweele" userId="ce1aab6e-35e0-46f5-acae-964c01a682d6" providerId="ADAL" clId="{17532FF9-BFFF-47AD-9F94-43D8CC012606}" dt="2025-06-18T22:15:27.935" v="2782" actId="20577"/>
          <ac:spMkLst>
            <pc:docMk/>
            <pc:sldMk cId="3811975736" sldId="2684"/>
            <ac:spMk id="3" creationId="{2017C785-A5CA-EAB5-9F5B-ABE6230ECE32}"/>
          </ac:spMkLst>
        </pc:spChg>
        <pc:picChg chg="add mod">
          <ac:chgData name="Mathias Vanden Auweele" userId="ce1aab6e-35e0-46f5-acae-964c01a682d6" providerId="ADAL" clId="{17532FF9-BFFF-47AD-9F94-43D8CC012606}" dt="2025-06-18T22:15:15.459" v="2776" actId="1076"/>
          <ac:picMkLst>
            <pc:docMk/>
            <pc:sldMk cId="3811975736" sldId="2684"/>
            <ac:picMk id="5" creationId="{28777B50-B58E-ACEA-EAA1-7D558E938B20}"/>
          </ac:picMkLst>
        </pc:picChg>
      </pc:sldChg>
      <pc:sldChg chg="addSp delSp modSp new mod">
        <pc:chgData name="Mathias Vanden Auweele" userId="ce1aab6e-35e0-46f5-acae-964c01a682d6" providerId="ADAL" clId="{17532FF9-BFFF-47AD-9F94-43D8CC012606}" dt="2025-06-18T22:26:25.233" v="3029" actId="26606"/>
        <pc:sldMkLst>
          <pc:docMk/>
          <pc:sldMk cId="3282698641" sldId="2685"/>
        </pc:sldMkLst>
        <pc:spChg chg="mod">
          <ac:chgData name="Mathias Vanden Auweele" userId="ce1aab6e-35e0-46f5-acae-964c01a682d6" providerId="ADAL" clId="{17532FF9-BFFF-47AD-9F94-43D8CC012606}" dt="2025-06-18T22:26:25.233" v="3029" actId="26606"/>
          <ac:spMkLst>
            <pc:docMk/>
            <pc:sldMk cId="3282698641" sldId="2685"/>
            <ac:spMk id="2" creationId="{7A03B2C9-79C2-708F-2BDC-FFAEAC27B642}"/>
          </ac:spMkLst>
        </pc:spChg>
        <pc:spChg chg="add del mod">
          <ac:chgData name="Mathias Vanden Auweele" userId="ce1aab6e-35e0-46f5-acae-964c01a682d6" providerId="ADAL" clId="{17532FF9-BFFF-47AD-9F94-43D8CC012606}" dt="2025-06-18T22:26:25.233" v="3029" actId="26606"/>
          <ac:spMkLst>
            <pc:docMk/>
            <pc:sldMk cId="3282698641" sldId="2685"/>
            <ac:spMk id="3" creationId="{668E5192-F49E-652D-6048-1AFFC0164996}"/>
          </ac:spMkLst>
        </pc:spChg>
      </pc:sldChg>
      <pc:sldChg chg="addSp delSp modSp new mod">
        <pc:chgData name="Mathias Vanden Auweele" userId="ce1aab6e-35e0-46f5-acae-964c01a682d6" providerId="ADAL" clId="{17532FF9-BFFF-47AD-9F94-43D8CC012606}" dt="2025-06-18T22:18:22.688" v="2811" actId="478"/>
        <pc:sldMkLst>
          <pc:docMk/>
          <pc:sldMk cId="3018273919" sldId="2686"/>
        </pc:sldMkLst>
        <pc:spChg chg="mod">
          <ac:chgData name="Mathias Vanden Auweele" userId="ce1aab6e-35e0-46f5-acae-964c01a682d6" providerId="ADAL" clId="{17532FF9-BFFF-47AD-9F94-43D8CC012606}" dt="2025-06-18T22:15:50.214" v="2805" actId="20577"/>
          <ac:spMkLst>
            <pc:docMk/>
            <pc:sldMk cId="3018273919" sldId="2686"/>
            <ac:spMk id="2" creationId="{45C405CD-CF22-1769-F585-B63B557953CD}"/>
          </ac:spMkLst>
        </pc:spChg>
        <pc:picChg chg="add mod">
          <ac:chgData name="Mathias Vanden Auweele" userId="ce1aab6e-35e0-46f5-acae-964c01a682d6" providerId="ADAL" clId="{17532FF9-BFFF-47AD-9F94-43D8CC012606}" dt="2025-06-18T22:18:19.412" v="2810" actId="1076"/>
          <ac:picMkLst>
            <pc:docMk/>
            <pc:sldMk cId="3018273919" sldId="2686"/>
            <ac:picMk id="5" creationId="{C0F677C0-87B3-291E-A995-3920929144EE}"/>
          </ac:picMkLst>
        </pc:picChg>
      </pc:sldChg>
      <pc:sldChg chg="modSp add del mod">
        <pc:chgData name="Mathias Vanden Auweele" userId="ce1aab6e-35e0-46f5-acae-964c01a682d6" providerId="ADAL" clId="{17532FF9-BFFF-47AD-9F94-43D8CC012606}" dt="2025-06-20T09:43:08.961" v="12604" actId="47"/>
        <pc:sldMkLst>
          <pc:docMk/>
          <pc:sldMk cId="2010688866" sldId="2687"/>
        </pc:sldMkLst>
      </pc:sldChg>
      <pc:sldChg chg="modSp add mod ord">
        <pc:chgData name="Mathias Vanden Auweele" userId="ce1aab6e-35e0-46f5-acae-964c01a682d6" providerId="ADAL" clId="{17532FF9-BFFF-47AD-9F94-43D8CC012606}" dt="2025-06-20T09:37:41.939" v="12514"/>
        <pc:sldMkLst>
          <pc:docMk/>
          <pc:sldMk cId="2360075509" sldId="2688"/>
        </pc:sldMkLst>
        <pc:spChg chg="mod">
          <ac:chgData name="Mathias Vanden Auweele" userId="ce1aab6e-35e0-46f5-acae-964c01a682d6" providerId="ADAL" clId="{17532FF9-BFFF-47AD-9F94-43D8CC012606}" dt="2025-06-20T09:37:41.939" v="12514"/>
          <ac:spMkLst>
            <pc:docMk/>
            <pc:sldMk cId="2360075509" sldId="2688"/>
            <ac:spMk id="3" creationId="{449BDA3F-1368-D206-75FF-9213F15EE90A}"/>
          </ac:spMkLst>
        </pc:spChg>
      </pc:sldChg>
      <pc:sldChg chg="modSp add mod">
        <pc:chgData name="Mathias Vanden Auweele" userId="ce1aab6e-35e0-46f5-acae-964c01a682d6" providerId="ADAL" clId="{17532FF9-BFFF-47AD-9F94-43D8CC012606}" dt="2025-06-20T09:33:19.399" v="12488" actId="27636"/>
        <pc:sldMkLst>
          <pc:docMk/>
          <pc:sldMk cId="566228936" sldId="2689"/>
        </pc:sldMkLst>
        <pc:spChg chg="mod">
          <ac:chgData name="Mathias Vanden Auweele" userId="ce1aab6e-35e0-46f5-acae-964c01a682d6" providerId="ADAL" clId="{17532FF9-BFFF-47AD-9F94-43D8CC012606}" dt="2025-06-20T09:33:19.399" v="12488" actId="27636"/>
          <ac:spMkLst>
            <pc:docMk/>
            <pc:sldMk cId="566228936" sldId="2689"/>
            <ac:spMk id="6" creationId="{E158629B-80F1-EDF1-F10B-CA255E5076B9}"/>
          </ac:spMkLst>
        </pc:spChg>
      </pc:sldChg>
      <pc:sldChg chg="addSp delSp modSp new mod">
        <pc:chgData name="Mathias Vanden Auweele" userId="ce1aab6e-35e0-46f5-acae-964c01a682d6" providerId="ADAL" clId="{17532FF9-BFFF-47AD-9F94-43D8CC012606}" dt="2025-06-20T09:51:06.215" v="12720" actId="20577"/>
        <pc:sldMkLst>
          <pc:docMk/>
          <pc:sldMk cId="1390902610" sldId="2690"/>
        </pc:sldMkLst>
        <pc:spChg chg="mod">
          <ac:chgData name="Mathias Vanden Auweele" userId="ce1aab6e-35e0-46f5-acae-964c01a682d6" providerId="ADAL" clId="{17532FF9-BFFF-47AD-9F94-43D8CC012606}" dt="2025-06-18T22:25:46.990" v="3022" actId="20577"/>
          <ac:spMkLst>
            <pc:docMk/>
            <pc:sldMk cId="1390902610" sldId="2690"/>
            <ac:spMk id="2" creationId="{58AB2521-4E87-E8B3-CE9A-0E620D603302}"/>
          </ac:spMkLst>
        </pc:spChg>
        <pc:spChg chg="add del mod">
          <ac:chgData name="Mathias Vanden Auweele" userId="ce1aab6e-35e0-46f5-acae-964c01a682d6" providerId="ADAL" clId="{17532FF9-BFFF-47AD-9F94-43D8CC012606}" dt="2025-06-20T09:51:06.215" v="12720" actId="20577"/>
          <ac:spMkLst>
            <pc:docMk/>
            <pc:sldMk cId="1390902610" sldId="2690"/>
            <ac:spMk id="3" creationId="{794FD1D9-CC73-50DB-CB5A-16582F07F580}"/>
          </ac:spMkLst>
        </pc:spChg>
      </pc:sldChg>
      <pc:sldChg chg="addSp delSp modSp new mod">
        <pc:chgData name="Mathias Vanden Auweele" userId="ce1aab6e-35e0-46f5-acae-964c01a682d6" providerId="ADAL" clId="{17532FF9-BFFF-47AD-9F94-43D8CC012606}" dt="2025-06-18T22:31:40.499" v="3247" actId="404"/>
        <pc:sldMkLst>
          <pc:docMk/>
          <pc:sldMk cId="1888165273" sldId="2691"/>
        </pc:sldMkLst>
        <pc:spChg chg="mod">
          <ac:chgData name="Mathias Vanden Auweele" userId="ce1aab6e-35e0-46f5-acae-964c01a682d6" providerId="ADAL" clId="{17532FF9-BFFF-47AD-9F94-43D8CC012606}" dt="2025-06-18T22:28:27.948" v="3107" actId="20577"/>
          <ac:spMkLst>
            <pc:docMk/>
            <pc:sldMk cId="1888165273" sldId="2691"/>
            <ac:spMk id="2" creationId="{319B04A7-36D5-D1A4-27CA-D767049E631A}"/>
          </ac:spMkLst>
        </pc:spChg>
        <pc:spChg chg="add mod">
          <ac:chgData name="Mathias Vanden Auweele" userId="ce1aab6e-35e0-46f5-acae-964c01a682d6" providerId="ADAL" clId="{17532FF9-BFFF-47AD-9F94-43D8CC012606}" dt="2025-06-18T22:31:40.499" v="3247" actId="404"/>
          <ac:spMkLst>
            <pc:docMk/>
            <pc:sldMk cId="1888165273" sldId="2691"/>
            <ac:spMk id="11" creationId="{697A4C6C-DC51-9179-883E-6C993088E7B8}"/>
          </ac:spMkLst>
        </pc:spChg>
        <pc:picChg chg="add mod">
          <ac:chgData name="Mathias Vanden Auweele" userId="ce1aab6e-35e0-46f5-acae-964c01a682d6" providerId="ADAL" clId="{17532FF9-BFFF-47AD-9F94-43D8CC012606}" dt="2025-06-18T22:31:10.997" v="3191" actId="1038"/>
          <ac:picMkLst>
            <pc:docMk/>
            <pc:sldMk cId="1888165273" sldId="2691"/>
            <ac:picMk id="5" creationId="{F7AEC97E-7C6E-3CBB-4360-55E99E8C3867}"/>
          </ac:picMkLst>
        </pc:picChg>
        <pc:picChg chg="add mod">
          <ac:chgData name="Mathias Vanden Auweele" userId="ce1aab6e-35e0-46f5-acae-964c01a682d6" providerId="ADAL" clId="{17532FF9-BFFF-47AD-9F94-43D8CC012606}" dt="2025-06-18T22:31:10.997" v="3191" actId="1038"/>
          <ac:picMkLst>
            <pc:docMk/>
            <pc:sldMk cId="1888165273" sldId="2691"/>
            <ac:picMk id="7" creationId="{6C21FF2E-6B94-419A-066F-0E936A0F6ADA}"/>
          </ac:picMkLst>
        </pc:picChg>
        <pc:picChg chg="add mod">
          <ac:chgData name="Mathias Vanden Auweele" userId="ce1aab6e-35e0-46f5-acae-964c01a682d6" providerId="ADAL" clId="{17532FF9-BFFF-47AD-9F94-43D8CC012606}" dt="2025-06-18T22:31:10.997" v="3191" actId="1038"/>
          <ac:picMkLst>
            <pc:docMk/>
            <pc:sldMk cId="1888165273" sldId="2691"/>
            <ac:picMk id="9" creationId="{8DFC4A69-A723-5997-AB73-57DA129B734C}"/>
          </ac:picMkLst>
        </pc:picChg>
        <pc:picChg chg="add mod ord">
          <ac:chgData name="Mathias Vanden Auweele" userId="ce1aab6e-35e0-46f5-acae-964c01a682d6" providerId="ADAL" clId="{17532FF9-BFFF-47AD-9F94-43D8CC012606}" dt="2025-06-18T22:31:10.997" v="3191" actId="1038"/>
          <ac:picMkLst>
            <pc:docMk/>
            <pc:sldMk cId="1888165273" sldId="2691"/>
            <ac:picMk id="10" creationId="{79C005FA-4661-BEDA-A320-41EEEF550F19}"/>
          </ac:picMkLst>
        </pc:picChg>
      </pc:sldChg>
      <pc:sldChg chg="addSp delSp modSp new mod modAnim">
        <pc:chgData name="Mathias Vanden Auweele" userId="ce1aab6e-35e0-46f5-acae-964c01a682d6" providerId="ADAL" clId="{17532FF9-BFFF-47AD-9F94-43D8CC012606}" dt="2025-06-20T09:51:58.999" v="12752" actId="255"/>
        <pc:sldMkLst>
          <pc:docMk/>
          <pc:sldMk cId="1060050334" sldId="2692"/>
        </pc:sldMkLst>
        <pc:spChg chg="mod">
          <ac:chgData name="Mathias Vanden Auweele" userId="ce1aab6e-35e0-46f5-acae-964c01a682d6" providerId="ADAL" clId="{17532FF9-BFFF-47AD-9F94-43D8CC012606}" dt="2025-06-18T22:31:55.188" v="3268" actId="20577"/>
          <ac:spMkLst>
            <pc:docMk/>
            <pc:sldMk cId="1060050334" sldId="2692"/>
            <ac:spMk id="2" creationId="{46B8A7DF-6F0A-E9BB-6D10-A3B627E63A5D}"/>
          </ac:spMkLst>
        </pc:spChg>
        <pc:spChg chg="add del mod">
          <ac:chgData name="Mathias Vanden Auweele" userId="ce1aab6e-35e0-46f5-acae-964c01a682d6" providerId="ADAL" clId="{17532FF9-BFFF-47AD-9F94-43D8CC012606}" dt="2025-06-20T09:51:58.999" v="12752" actId="255"/>
          <ac:spMkLst>
            <pc:docMk/>
            <pc:sldMk cId="1060050334" sldId="2692"/>
            <ac:spMk id="3" creationId="{586EA91A-AA0F-86A3-1F4B-D9CDCA7932F0}"/>
          </ac:spMkLst>
        </pc:spChg>
      </pc:sldChg>
      <pc:sldChg chg="addSp delSp modSp new mod modClrScheme modAnim chgLayout">
        <pc:chgData name="Mathias Vanden Auweele" userId="ce1aab6e-35e0-46f5-acae-964c01a682d6" providerId="ADAL" clId="{17532FF9-BFFF-47AD-9F94-43D8CC012606}" dt="2025-06-20T09:52:10.864" v="12753" actId="12"/>
        <pc:sldMkLst>
          <pc:docMk/>
          <pc:sldMk cId="490372195" sldId="2693"/>
        </pc:sldMkLst>
        <pc:spChg chg="mod ord">
          <ac:chgData name="Mathias Vanden Auweele" userId="ce1aab6e-35e0-46f5-acae-964c01a682d6" providerId="ADAL" clId="{17532FF9-BFFF-47AD-9F94-43D8CC012606}" dt="2025-06-18T22:38:42.095" v="3505" actId="26606"/>
          <ac:spMkLst>
            <pc:docMk/>
            <pc:sldMk cId="490372195" sldId="2693"/>
            <ac:spMk id="2" creationId="{FD630ACD-2FC1-FA5E-F6F6-2B4EBC41B780}"/>
          </ac:spMkLst>
        </pc:spChg>
        <pc:spChg chg="add del mod ord">
          <ac:chgData name="Mathias Vanden Auweele" userId="ce1aab6e-35e0-46f5-acae-964c01a682d6" providerId="ADAL" clId="{17532FF9-BFFF-47AD-9F94-43D8CC012606}" dt="2025-06-20T09:52:10.864" v="12753" actId="12"/>
          <ac:spMkLst>
            <pc:docMk/>
            <pc:sldMk cId="490372195" sldId="2693"/>
            <ac:spMk id="3" creationId="{150335B6-1C2F-1778-F012-9E59C08D4CD6}"/>
          </ac:spMkLst>
        </pc:spChg>
        <pc:picChg chg="add mod">
          <ac:chgData name="Mathias Vanden Auweele" userId="ce1aab6e-35e0-46f5-acae-964c01a682d6" providerId="ADAL" clId="{17532FF9-BFFF-47AD-9F94-43D8CC012606}" dt="2025-06-18T22:38:42.095" v="3505" actId="26606"/>
          <ac:picMkLst>
            <pc:docMk/>
            <pc:sldMk cId="490372195" sldId="2693"/>
            <ac:picMk id="16387" creationId="{3592E5D4-FC3E-8881-4294-E4F59E31CA3B}"/>
          </ac:picMkLst>
        </pc:picChg>
      </pc:sldChg>
      <pc:sldChg chg="addSp modSp new mod">
        <pc:chgData name="Mathias Vanden Auweele" userId="ce1aab6e-35e0-46f5-acae-964c01a682d6" providerId="ADAL" clId="{17532FF9-BFFF-47AD-9F94-43D8CC012606}" dt="2025-06-18T22:41:46.390" v="3558" actId="113"/>
        <pc:sldMkLst>
          <pc:docMk/>
          <pc:sldMk cId="437323939" sldId="2694"/>
        </pc:sldMkLst>
        <pc:spChg chg="mod">
          <ac:chgData name="Mathias Vanden Auweele" userId="ce1aab6e-35e0-46f5-acae-964c01a682d6" providerId="ADAL" clId="{17532FF9-BFFF-47AD-9F94-43D8CC012606}" dt="2025-06-18T22:35:15.205" v="3449" actId="20577"/>
          <ac:spMkLst>
            <pc:docMk/>
            <pc:sldMk cId="437323939" sldId="2694"/>
            <ac:spMk id="2" creationId="{97DABA7C-CE0C-C1B9-E57A-40601CEAA6BA}"/>
          </ac:spMkLst>
        </pc:spChg>
        <pc:spChg chg="mod">
          <ac:chgData name="Mathias Vanden Auweele" userId="ce1aab6e-35e0-46f5-acae-964c01a682d6" providerId="ADAL" clId="{17532FF9-BFFF-47AD-9F94-43D8CC012606}" dt="2025-06-18T22:41:46.390" v="3558" actId="113"/>
          <ac:spMkLst>
            <pc:docMk/>
            <pc:sldMk cId="437323939" sldId="2694"/>
            <ac:spMk id="3" creationId="{769D47E4-AD5F-ED3F-40DE-86912288021B}"/>
          </ac:spMkLst>
        </pc:spChg>
        <pc:spChg chg="add mod">
          <ac:chgData name="Mathias Vanden Auweele" userId="ce1aab6e-35e0-46f5-acae-964c01a682d6" providerId="ADAL" clId="{17532FF9-BFFF-47AD-9F94-43D8CC012606}" dt="2025-06-18T22:39:59.199" v="3520" actId="1076"/>
          <ac:spMkLst>
            <pc:docMk/>
            <pc:sldMk cId="437323939" sldId="2694"/>
            <ac:spMk id="6" creationId="{948DE94A-E78A-A33E-E9AB-C6FCDC0DC7C1}"/>
          </ac:spMkLst>
        </pc:spChg>
        <pc:spChg chg="add mod">
          <ac:chgData name="Mathias Vanden Auweele" userId="ce1aab6e-35e0-46f5-acae-964c01a682d6" providerId="ADAL" clId="{17532FF9-BFFF-47AD-9F94-43D8CC012606}" dt="2025-06-18T22:39:59.199" v="3520" actId="1076"/>
          <ac:spMkLst>
            <pc:docMk/>
            <pc:sldMk cId="437323939" sldId="2694"/>
            <ac:spMk id="7" creationId="{FDC2C417-E2A9-E5D7-E604-2EAD4A38AB44}"/>
          </ac:spMkLst>
        </pc:spChg>
        <pc:picChg chg="add mod">
          <ac:chgData name="Mathias Vanden Auweele" userId="ce1aab6e-35e0-46f5-acae-964c01a682d6" providerId="ADAL" clId="{17532FF9-BFFF-47AD-9F94-43D8CC012606}" dt="2025-06-18T22:39:59.199" v="3520" actId="1076"/>
          <ac:picMkLst>
            <pc:docMk/>
            <pc:sldMk cId="437323939" sldId="2694"/>
            <ac:picMk id="5" creationId="{302A46BE-8CD1-AB86-4EB0-D927EAEC1AAA}"/>
          </ac:picMkLst>
        </pc:picChg>
      </pc:sldChg>
      <pc:sldChg chg="addSp delSp modSp new mod">
        <pc:chgData name="Mathias Vanden Auweele" userId="ce1aab6e-35e0-46f5-acae-964c01a682d6" providerId="ADAL" clId="{17532FF9-BFFF-47AD-9F94-43D8CC012606}" dt="2025-06-20T09:52:39.015" v="12754" actId="33524"/>
        <pc:sldMkLst>
          <pc:docMk/>
          <pc:sldMk cId="838008017" sldId="2695"/>
        </pc:sldMkLst>
        <pc:spChg chg="mod">
          <ac:chgData name="Mathias Vanden Auweele" userId="ce1aab6e-35e0-46f5-acae-964c01a682d6" providerId="ADAL" clId="{17532FF9-BFFF-47AD-9F94-43D8CC012606}" dt="2025-06-18T22:49:52.883" v="3864" actId="20577"/>
          <ac:spMkLst>
            <pc:docMk/>
            <pc:sldMk cId="838008017" sldId="2695"/>
            <ac:spMk id="2" creationId="{B8EEFF99-D591-6EB0-FA4D-F20CA887EE63}"/>
          </ac:spMkLst>
        </pc:spChg>
        <pc:spChg chg="add del mod">
          <ac:chgData name="Mathias Vanden Auweele" userId="ce1aab6e-35e0-46f5-acae-964c01a682d6" providerId="ADAL" clId="{17532FF9-BFFF-47AD-9F94-43D8CC012606}" dt="2025-06-20T09:52:39.015" v="12754" actId="33524"/>
          <ac:spMkLst>
            <pc:docMk/>
            <pc:sldMk cId="838008017" sldId="2695"/>
            <ac:spMk id="3" creationId="{B59C5A2D-38EA-6F72-1CEA-8CBF2C065631}"/>
          </ac:spMkLst>
        </pc:spChg>
      </pc:sldChg>
      <pc:sldChg chg="addSp delSp modSp new mod">
        <pc:chgData name="Mathias Vanden Auweele" userId="ce1aab6e-35e0-46f5-acae-964c01a682d6" providerId="ADAL" clId="{17532FF9-BFFF-47AD-9F94-43D8CC012606}" dt="2025-06-18T22:49:57.458" v="3868" actId="20577"/>
        <pc:sldMkLst>
          <pc:docMk/>
          <pc:sldMk cId="12992395" sldId="2696"/>
        </pc:sldMkLst>
        <pc:spChg chg="mod">
          <ac:chgData name="Mathias Vanden Auweele" userId="ce1aab6e-35e0-46f5-acae-964c01a682d6" providerId="ADAL" clId="{17532FF9-BFFF-47AD-9F94-43D8CC012606}" dt="2025-06-18T22:49:57.458" v="3868" actId="20577"/>
          <ac:spMkLst>
            <pc:docMk/>
            <pc:sldMk cId="12992395" sldId="2696"/>
            <ac:spMk id="2" creationId="{03E5F3A3-C481-96BA-7809-ADC5339D6A61}"/>
          </ac:spMkLst>
        </pc:spChg>
        <pc:spChg chg="add del mod">
          <ac:chgData name="Mathias Vanden Auweele" userId="ce1aab6e-35e0-46f5-acae-964c01a682d6" providerId="ADAL" clId="{17532FF9-BFFF-47AD-9F94-43D8CC012606}" dt="2025-06-18T22:49:24.718" v="3857" actId="115"/>
          <ac:spMkLst>
            <pc:docMk/>
            <pc:sldMk cId="12992395" sldId="2696"/>
            <ac:spMk id="3" creationId="{632822F6-4A73-65A5-CB1A-5BD6DE0DA2E1}"/>
          </ac:spMkLst>
        </pc:spChg>
      </pc:sldChg>
      <pc:sldChg chg="addSp delSp modSp add mod">
        <pc:chgData name="Mathias Vanden Auweele" userId="ce1aab6e-35e0-46f5-acae-964c01a682d6" providerId="ADAL" clId="{17532FF9-BFFF-47AD-9F94-43D8CC012606}" dt="2025-06-18T22:50:01.524" v="3872" actId="20577"/>
        <pc:sldMkLst>
          <pc:docMk/>
          <pc:sldMk cId="1881752833" sldId="2697"/>
        </pc:sldMkLst>
        <pc:spChg chg="mod">
          <ac:chgData name="Mathias Vanden Auweele" userId="ce1aab6e-35e0-46f5-acae-964c01a682d6" providerId="ADAL" clId="{17532FF9-BFFF-47AD-9F94-43D8CC012606}" dt="2025-06-18T22:50:01.524" v="3872" actId="20577"/>
          <ac:spMkLst>
            <pc:docMk/>
            <pc:sldMk cId="1881752833" sldId="2697"/>
            <ac:spMk id="2" creationId="{02636C97-B54B-C26D-14D7-D093ADC3B9F6}"/>
          </ac:spMkLst>
        </pc:spChg>
        <pc:picChg chg="mod">
          <ac:chgData name="Mathias Vanden Auweele" userId="ce1aab6e-35e0-46f5-acae-964c01a682d6" providerId="ADAL" clId="{17532FF9-BFFF-47AD-9F94-43D8CC012606}" dt="2025-06-18T22:44:43.049" v="3735" actId="1076"/>
          <ac:picMkLst>
            <pc:docMk/>
            <pc:sldMk cId="1881752833" sldId="2697"/>
            <ac:picMk id="6" creationId="{675E22E6-8157-2FAB-9394-3F0F389C556F}"/>
          </ac:picMkLst>
        </pc:picChg>
      </pc:sldChg>
      <pc:sldChg chg="addSp delSp modSp new mod">
        <pc:chgData name="Mathias Vanden Auweele" userId="ce1aab6e-35e0-46f5-acae-964c01a682d6" providerId="ADAL" clId="{17532FF9-BFFF-47AD-9F94-43D8CC012606}" dt="2025-06-18T22:50:05.289" v="3876" actId="20577"/>
        <pc:sldMkLst>
          <pc:docMk/>
          <pc:sldMk cId="3936057438" sldId="2698"/>
        </pc:sldMkLst>
        <pc:spChg chg="mod">
          <ac:chgData name="Mathias Vanden Auweele" userId="ce1aab6e-35e0-46f5-acae-964c01a682d6" providerId="ADAL" clId="{17532FF9-BFFF-47AD-9F94-43D8CC012606}" dt="2025-06-18T22:50:05.289" v="3876" actId="20577"/>
          <ac:spMkLst>
            <pc:docMk/>
            <pc:sldMk cId="3936057438" sldId="2698"/>
            <ac:spMk id="2" creationId="{0E94306A-60CB-6216-ECD8-FDD39776F565}"/>
          </ac:spMkLst>
        </pc:spChg>
        <pc:spChg chg="add del mod">
          <ac:chgData name="Mathias Vanden Auweele" userId="ce1aab6e-35e0-46f5-acae-964c01a682d6" providerId="ADAL" clId="{17532FF9-BFFF-47AD-9F94-43D8CC012606}" dt="2025-06-18T22:49:19.789" v="3856" actId="115"/>
          <ac:spMkLst>
            <pc:docMk/>
            <pc:sldMk cId="3936057438" sldId="2698"/>
            <ac:spMk id="3" creationId="{18AEFF80-8EE1-BA35-0E31-2C375B0F8CC9}"/>
          </ac:spMkLst>
        </pc:spChg>
      </pc:sldChg>
      <pc:sldChg chg="addSp delSp modSp new mod">
        <pc:chgData name="Mathias Vanden Auweele" userId="ce1aab6e-35e0-46f5-acae-964c01a682d6" providerId="ADAL" clId="{17532FF9-BFFF-47AD-9F94-43D8CC012606}" dt="2025-06-18T22:50:09.136" v="3880" actId="20577"/>
        <pc:sldMkLst>
          <pc:docMk/>
          <pc:sldMk cId="223858367" sldId="2699"/>
        </pc:sldMkLst>
        <pc:spChg chg="mod">
          <ac:chgData name="Mathias Vanden Auweele" userId="ce1aab6e-35e0-46f5-acae-964c01a682d6" providerId="ADAL" clId="{17532FF9-BFFF-47AD-9F94-43D8CC012606}" dt="2025-06-18T22:50:09.136" v="3880" actId="20577"/>
          <ac:spMkLst>
            <pc:docMk/>
            <pc:sldMk cId="223858367" sldId="2699"/>
            <ac:spMk id="2" creationId="{76B62E3A-33FE-A7D8-AEC4-5011DB6A7A5F}"/>
          </ac:spMkLst>
        </pc:spChg>
        <pc:spChg chg="add del mod">
          <ac:chgData name="Mathias Vanden Auweele" userId="ce1aab6e-35e0-46f5-acae-964c01a682d6" providerId="ADAL" clId="{17532FF9-BFFF-47AD-9F94-43D8CC012606}" dt="2025-06-18T22:48:08.309" v="3823" actId="6549"/>
          <ac:spMkLst>
            <pc:docMk/>
            <pc:sldMk cId="223858367" sldId="2699"/>
            <ac:spMk id="3" creationId="{88778598-3088-EF9D-DF02-4ABEB4BE02A2}"/>
          </ac:spMkLst>
        </pc:spChg>
      </pc:sldChg>
      <pc:sldChg chg="modSp new del mod">
        <pc:chgData name="Mathias Vanden Auweele" userId="ce1aab6e-35e0-46f5-acae-964c01a682d6" providerId="ADAL" clId="{17532FF9-BFFF-47AD-9F94-43D8CC012606}" dt="2025-06-18T22:49:38.448" v="3858" actId="2696"/>
        <pc:sldMkLst>
          <pc:docMk/>
          <pc:sldMk cId="512670163" sldId="2700"/>
        </pc:sldMkLst>
      </pc:sldChg>
      <pc:sldChg chg="addSp delSp modSp new mod">
        <pc:chgData name="Mathias Vanden Auweele" userId="ce1aab6e-35e0-46f5-acae-964c01a682d6" providerId="ADAL" clId="{17532FF9-BFFF-47AD-9F94-43D8CC012606}" dt="2025-06-18T22:50:13.930" v="3884" actId="20577"/>
        <pc:sldMkLst>
          <pc:docMk/>
          <pc:sldMk cId="2375049711" sldId="2701"/>
        </pc:sldMkLst>
        <pc:spChg chg="mod">
          <ac:chgData name="Mathias Vanden Auweele" userId="ce1aab6e-35e0-46f5-acae-964c01a682d6" providerId="ADAL" clId="{17532FF9-BFFF-47AD-9F94-43D8CC012606}" dt="2025-06-18T22:50:13.930" v="3884" actId="20577"/>
          <ac:spMkLst>
            <pc:docMk/>
            <pc:sldMk cId="2375049711" sldId="2701"/>
            <ac:spMk id="2" creationId="{6D7E9027-49BE-3E89-B5FA-C5B549444E5A}"/>
          </ac:spMkLst>
        </pc:spChg>
        <pc:spChg chg="add del mod">
          <ac:chgData name="Mathias Vanden Auweele" userId="ce1aab6e-35e0-46f5-acae-964c01a682d6" providerId="ADAL" clId="{17532FF9-BFFF-47AD-9F94-43D8CC012606}" dt="2025-06-18T22:49:04.518" v="3855" actId="27636"/>
          <ac:spMkLst>
            <pc:docMk/>
            <pc:sldMk cId="2375049711" sldId="2701"/>
            <ac:spMk id="3" creationId="{27C565A3-643C-0223-49F2-325F68529759}"/>
          </ac:spMkLst>
        </pc:spChg>
      </pc:sldChg>
      <pc:sldChg chg="addSp modSp new mod">
        <pc:chgData name="Mathias Vanden Auweele" userId="ce1aab6e-35e0-46f5-acae-964c01a682d6" providerId="ADAL" clId="{17532FF9-BFFF-47AD-9F94-43D8CC012606}" dt="2025-06-18T22:51:05.158" v="3911" actId="1076"/>
        <pc:sldMkLst>
          <pc:docMk/>
          <pc:sldMk cId="3055334262" sldId="2702"/>
        </pc:sldMkLst>
        <pc:spChg chg="mod">
          <ac:chgData name="Mathias Vanden Auweele" userId="ce1aab6e-35e0-46f5-acae-964c01a682d6" providerId="ADAL" clId="{17532FF9-BFFF-47AD-9F94-43D8CC012606}" dt="2025-06-18T22:50:56.112" v="3908" actId="20577"/>
          <ac:spMkLst>
            <pc:docMk/>
            <pc:sldMk cId="3055334262" sldId="2702"/>
            <ac:spMk id="2" creationId="{98B8EAEA-CD06-ECD2-639E-C30963A5E968}"/>
          </ac:spMkLst>
        </pc:spChg>
        <pc:picChg chg="add mod">
          <ac:chgData name="Mathias Vanden Auweele" userId="ce1aab6e-35e0-46f5-acae-964c01a682d6" providerId="ADAL" clId="{17532FF9-BFFF-47AD-9F94-43D8CC012606}" dt="2025-06-18T22:51:05.158" v="3911" actId="1076"/>
          <ac:picMkLst>
            <pc:docMk/>
            <pc:sldMk cId="3055334262" sldId="2702"/>
            <ac:picMk id="5" creationId="{F80FCBEB-BC34-7248-BFB2-EBA5DA230BBD}"/>
          </ac:picMkLst>
        </pc:picChg>
      </pc:sldChg>
      <pc:sldChg chg="addSp delSp modSp add del mod">
        <pc:chgData name="Mathias Vanden Auweele" userId="ce1aab6e-35e0-46f5-acae-964c01a682d6" providerId="ADAL" clId="{17532FF9-BFFF-47AD-9F94-43D8CC012606}" dt="2025-06-18T22:53:05.090" v="3957" actId="20577"/>
        <pc:sldMkLst>
          <pc:docMk/>
          <pc:sldMk cId="1097992466" sldId="2703"/>
        </pc:sldMkLst>
        <pc:spChg chg="mod">
          <ac:chgData name="Mathias Vanden Auweele" userId="ce1aab6e-35e0-46f5-acae-964c01a682d6" providerId="ADAL" clId="{17532FF9-BFFF-47AD-9F94-43D8CC012606}" dt="2025-06-18T22:53:05.090" v="3957" actId="20577"/>
          <ac:spMkLst>
            <pc:docMk/>
            <pc:sldMk cId="1097992466" sldId="2703"/>
            <ac:spMk id="2" creationId="{6F3DF8DA-260C-EB8D-9B9A-A43669A836A2}"/>
          </ac:spMkLst>
        </pc:spChg>
        <pc:picChg chg="add mod">
          <ac:chgData name="Mathias Vanden Auweele" userId="ce1aab6e-35e0-46f5-acae-964c01a682d6" providerId="ADAL" clId="{17532FF9-BFFF-47AD-9F94-43D8CC012606}" dt="2025-06-18T22:51:40.450" v="3931" actId="1076"/>
          <ac:picMkLst>
            <pc:docMk/>
            <pc:sldMk cId="1097992466" sldId="2703"/>
            <ac:picMk id="6" creationId="{CF7D24F7-047E-D0E5-C8E0-16A793878C04}"/>
          </ac:picMkLst>
        </pc:picChg>
      </pc:sldChg>
      <pc:sldChg chg="new del">
        <pc:chgData name="Mathias Vanden Auweele" userId="ce1aab6e-35e0-46f5-acae-964c01a682d6" providerId="ADAL" clId="{17532FF9-BFFF-47AD-9F94-43D8CC012606}" dt="2025-06-18T22:51:13.339" v="3915" actId="680"/>
        <pc:sldMkLst>
          <pc:docMk/>
          <pc:sldMk cId="3505730310" sldId="2703"/>
        </pc:sldMkLst>
      </pc:sldChg>
      <pc:sldChg chg="new del">
        <pc:chgData name="Mathias Vanden Auweele" userId="ce1aab6e-35e0-46f5-acae-964c01a682d6" providerId="ADAL" clId="{17532FF9-BFFF-47AD-9F94-43D8CC012606}" dt="2025-06-18T22:51:13.046" v="3914" actId="680"/>
        <pc:sldMkLst>
          <pc:docMk/>
          <pc:sldMk cId="2308591127" sldId="2704"/>
        </pc:sldMkLst>
      </pc:sldChg>
      <pc:sldChg chg="addSp delSp modSp add mod">
        <pc:chgData name="Mathias Vanden Auweele" userId="ce1aab6e-35e0-46f5-acae-964c01a682d6" providerId="ADAL" clId="{17532FF9-BFFF-47AD-9F94-43D8CC012606}" dt="2025-06-18T22:53:08.727" v="3959" actId="20577"/>
        <pc:sldMkLst>
          <pc:docMk/>
          <pc:sldMk cId="3710468480" sldId="2704"/>
        </pc:sldMkLst>
        <pc:spChg chg="mod">
          <ac:chgData name="Mathias Vanden Auweele" userId="ce1aab6e-35e0-46f5-acae-964c01a682d6" providerId="ADAL" clId="{17532FF9-BFFF-47AD-9F94-43D8CC012606}" dt="2025-06-18T22:53:08.727" v="3959" actId="20577"/>
          <ac:spMkLst>
            <pc:docMk/>
            <pc:sldMk cId="3710468480" sldId="2704"/>
            <ac:spMk id="2" creationId="{51AF2522-C599-E23A-509B-F78EDAB3BBC3}"/>
          </ac:spMkLst>
        </pc:spChg>
        <pc:picChg chg="add mod">
          <ac:chgData name="Mathias Vanden Auweele" userId="ce1aab6e-35e0-46f5-acae-964c01a682d6" providerId="ADAL" clId="{17532FF9-BFFF-47AD-9F94-43D8CC012606}" dt="2025-06-18T22:51:54.849" v="3934" actId="1076"/>
          <ac:picMkLst>
            <pc:docMk/>
            <pc:sldMk cId="3710468480" sldId="2704"/>
            <ac:picMk id="6" creationId="{9ED0C62C-F6E4-F96C-AED3-A2AD30661CEF}"/>
          </ac:picMkLst>
        </pc:picChg>
      </pc:sldChg>
      <pc:sldChg chg="addSp delSp modSp add mod">
        <pc:chgData name="Mathias Vanden Auweele" userId="ce1aab6e-35e0-46f5-acae-964c01a682d6" providerId="ADAL" clId="{17532FF9-BFFF-47AD-9F94-43D8CC012606}" dt="2025-06-18T22:53:11.726" v="3961" actId="20577"/>
        <pc:sldMkLst>
          <pc:docMk/>
          <pc:sldMk cId="1948145200" sldId="2705"/>
        </pc:sldMkLst>
        <pc:spChg chg="mod">
          <ac:chgData name="Mathias Vanden Auweele" userId="ce1aab6e-35e0-46f5-acae-964c01a682d6" providerId="ADAL" clId="{17532FF9-BFFF-47AD-9F94-43D8CC012606}" dt="2025-06-18T22:53:11.726" v="3961" actId="20577"/>
          <ac:spMkLst>
            <pc:docMk/>
            <pc:sldMk cId="1948145200" sldId="2705"/>
            <ac:spMk id="2" creationId="{C301FAE0-3C62-AECD-5E71-C016E828636E}"/>
          </ac:spMkLst>
        </pc:spChg>
        <pc:picChg chg="add mod">
          <ac:chgData name="Mathias Vanden Auweele" userId="ce1aab6e-35e0-46f5-acae-964c01a682d6" providerId="ADAL" clId="{17532FF9-BFFF-47AD-9F94-43D8CC012606}" dt="2025-06-18T22:52:12.885" v="3939" actId="1076"/>
          <ac:picMkLst>
            <pc:docMk/>
            <pc:sldMk cId="1948145200" sldId="2705"/>
            <ac:picMk id="6" creationId="{7B03B0D3-E21F-B305-BB6B-5ACFCF1CFDED}"/>
          </ac:picMkLst>
        </pc:picChg>
      </pc:sldChg>
      <pc:sldChg chg="addSp delSp modSp add mod">
        <pc:chgData name="Mathias Vanden Auweele" userId="ce1aab6e-35e0-46f5-acae-964c01a682d6" providerId="ADAL" clId="{17532FF9-BFFF-47AD-9F94-43D8CC012606}" dt="2025-06-18T22:53:15.395" v="3963" actId="20577"/>
        <pc:sldMkLst>
          <pc:docMk/>
          <pc:sldMk cId="570073096" sldId="2706"/>
        </pc:sldMkLst>
        <pc:spChg chg="mod">
          <ac:chgData name="Mathias Vanden Auweele" userId="ce1aab6e-35e0-46f5-acae-964c01a682d6" providerId="ADAL" clId="{17532FF9-BFFF-47AD-9F94-43D8CC012606}" dt="2025-06-18T22:53:15.395" v="3963" actId="20577"/>
          <ac:spMkLst>
            <pc:docMk/>
            <pc:sldMk cId="570073096" sldId="2706"/>
            <ac:spMk id="2" creationId="{04B0471F-A216-35C0-13B2-1AD929CB6432}"/>
          </ac:spMkLst>
        </pc:spChg>
        <pc:picChg chg="add mod">
          <ac:chgData name="Mathias Vanden Auweele" userId="ce1aab6e-35e0-46f5-acae-964c01a682d6" providerId="ADAL" clId="{17532FF9-BFFF-47AD-9F94-43D8CC012606}" dt="2025-06-18T22:52:26.672" v="3943" actId="1076"/>
          <ac:picMkLst>
            <pc:docMk/>
            <pc:sldMk cId="570073096" sldId="2706"/>
            <ac:picMk id="6" creationId="{3DE5221E-FF3A-4C94-D40D-1274978FEE97}"/>
          </ac:picMkLst>
        </pc:picChg>
      </pc:sldChg>
      <pc:sldChg chg="addSp modSp new mod">
        <pc:chgData name="Mathias Vanden Auweele" userId="ce1aab6e-35e0-46f5-acae-964c01a682d6" providerId="ADAL" clId="{17532FF9-BFFF-47AD-9F94-43D8CC012606}" dt="2025-06-18T22:53:18.432" v="3965" actId="20577"/>
        <pc:sldMkLst>
          <pc:docMk/>
          <pc:sldMk cId="2398042879" sldId="2707"/>
        </pc:sldMkLst>
        <pc:spChg chg="mod">
          <ac:chgData name="Mathias Vanden Auweele" userId="ce1aab6e-35e0-46f5-acae-964c01a682d6" providerId="ADAL" clId="{17532FF9-BFFF-47AD-9F94-43D8CC012606}" dt="2025-06-18T22:53:18.432" v="3965" actId="20577"/>
          <ac:spMkLst>
            <pc:docMk/>
            <pc:sldMk cId="2398042879" sldId="2707"/>
            <ac:spMk id="2" creationId="{7FB6CDC7-3947-D41B-859D-77E1348A39B9}"/>
          </ac:spMkLst>
        </pc:spChg>
        <pc:picChg chg="add mod">
          <ac:chgData name="Mathias Vanden Auweele" userId="ce1aab6e-35e0-46f5-acae-964c01a682d6" providerId="ADAL" clId="{17532FF9-BFFF-47AD-9F94-43D8CC012606}" dt="2025-06-18T22:52:40.700" v="3949" actId="1076"/>
          <ac:picMkLst>
            <pc:docMk/>
            <pc:sldMk cId="2398042879" sldId="2707"/>
            <ac:picMk id="5" creationId="{D133AEDF-2F7B-09BF-3808-5622663D7E4D}"/>
          </ac:picMkLst>
        </pc:picChg>
      </pc:sldChg>
      <pc:sldChg chg="addSp modSp new mod">
        <pc:chgData name="Mathias Vanden Auweele" userId="ce1aab6e-35e0-46f5-acae-964c01a682d6" providerId="ADAL" clId="{17532FF9-BFFF-47AD-9F94-43D8CC012606}" dt="2025-06-18T22:53:22.504" v="3967" actId="20577"/>
        <pc:sldMkLst>
          <pc:docMk/>
          <pc:sldMk cId="3735326925" sldId="2708"/>
        </pc:sldMkLst>
        <pc:spChg chg="mod">
          <ac:chgData name="Mathias Vanden Auweele" userId="ce1aab6e-35e0-46f5-acae-964c01a682d6" providerId="ADAL" clId="{17532FF9-BFFF-47AD-9F94-43D8CC012606}" dt="2025-06-18T22:53:22.504" v="3967" actId="20577"/>
          <ac:spMkLst>
            <pc:docMk/>
            <pc:sldMk cId="3735326925" sldId="2708"/>
            <ac:spMk id="2" creationId="{D38B6F08-D014-DC6A-C65D-4C25A37774B1}"/>
          </ac:spMkLst>
        </pc:spChg>
        <pc:picChg chg="add mod">
          <ac:chgData name="Mathias Vanden Auweele" userId="ce1aab6e-35e0-46f5-acae-964c01a682d6" providerId="ADAL" clId="{17532FF9-BFFF-47AD-9F94-43D8CC012606}" dt="2025-06-18T22:52:51.650" v="3953" actId="1076"/>
          <ac:picMkLst>
            <pc:docMk/>
            <pc:sldMk cId="3735326925" sldId="2708"/>
            <ac:picMk id="5" creationId="{8E37B452-F5E6-6959-EB07-FA430835FDA1}"/>
          </ac:picMkLst>
        </pc:picChg>
      </pc:sldChg>
      <pc:sldChg chg="addSp delSp modSp new mod modClrScheme modAnim chgLayout">
        <pc:chgData name="Mathias Vanden Auweele" userId="ce1aab6e-35e0-46f5-acae-964c01a682d6" providerId="ADAL" clId="{17532FF9-BFFF-47AD-9F94-43D8CC012606}" dt="2025-06-18T22:55:50.106" v="4046" actId="20577"/>
        <pc:sldMkLst>
          <pc:docMk/>
          <pc:sldMk cId="1228152747" sldId="2709"/>
        </pc:sldMkLst>
        <pc:spChg chg="mod ord">
          <ac:chgData name="Mathias Vanden Auweele" userId="ce1aab6e-35e0-46f5-acae-964c01a682d6" providerId="ADAL" clId="{17532FF9-BFFF-47AD-9F94-43D8CC012606}" dt="2025-06-18T22:55:50.106" v="4046" actId="20577"/>
          <ac:spMkLst>
            <pc:docMk/>
            <pc:sldMk cId="1228152747" sldId="2709"/>
            <ac:spMk id="2" creationId="{D2EDD58E-A53A-BDBE-03C3-69A747AABAEA}"/>
          </ac:spMkLst>
        </pc:spChg>
        <pc:spChg chg="mod">
          <ac:chgData name="Mathias Vanden Auweele" userId="ce1aab6e-35e0-46f5-acae-964c01a682d6" providerId="ADAL" clId="{17532FF9-BFFF-47AD-9F94-43D8CC012606}" dt="2025-06-18T22:55:10.932" v="4039" actId="26606"/>
          <ac:spMkLst>
            <pc:docMk/>
            <pc:sldMk cId="1228152747" sldId="2709"/>
            <ac:spMk id="3" creationId="{3A742D0E-8B7E-B7E9-595A-2B8490D53708}"/>
          </ac:spMkLst>
        </pc:spChg>
        <pc:picChg chg="add mod">
          <ac:chgData name="Mathias Vanden Auweele" userId="ce1aab6e-35e0-46f5-acae-964c01a682d6" providerId="ADAL" clId="{17532FF9-BFFF-47AD-9F94-43D8CC012606}" dt="2025-06-18T22:55:15.490" v="4040" actId="14100"/>
          <ac:picMkLst>
            <pc:docMk/>
            <pc:sldMk cId="1228152747" sldId="2709"/>
            <ac:picMk id="23554" creationId="{89230D19-623A-499A-2EB7-D9C183260FC0}"/>
          </ac:picMkLst>
        </pc:picChg>
      </pc:sldChg>
      <pc:sldChg chg="addSp delSp modSp new mod modClrScheme chgLayout">
        <pc:chgData name="Mathias Vanden Auweele" userId="ce1aab6e-35e0-46f5-acae-964c01a682d6" providerId="ADAL" clId="{17532FF9-BFFF-47AD-9F94-43D8CC012606}" dt="2025-06-18T22:58:46.572" v="4417" actId="26606"/>
        <pc:sldMkLst>
          <pc:docMk/>
          <pc:sldMk cId="371979351" sldId="2710"/>
        </pc:sldMkLst>
        <pc:spChg chg="mod">
          <ac:chgData name="Mathias Vanden Auweele" userId="ce1aab6e-35e0-46f5-acae-964c01a682d6" providerId="ADAL" clId="{17532FF9-BFFF-47AD-9F94-43D8CC012606}" dt="2025-06-18T22:58:46.572" v="4417" actId="26606"/>
          <ac:spMkLst>
            <pc:docMk/>
            <pc:sldMk cId="371979351" sldId="2710"/>
            <ac:spMk id="4" creationId="{F8261A7E-CC90-9943-FEE8-9B62A0E80ACC}"/>
          </ac:spMkLst>
        </pc:spChg>
        <pc:graphicFrameChg chg="add mod">
          <ac:chgData name="Mathias Vanden Auweele" userId="ce1aab6e-35e0-46f5-acae-964c01a682d6" providerId="ADAL" clId="{17532FF9-BFFF-47AD-9F94-43D8CC012606}" dt="2025-06-18T22:58:46.572" v="4417" actId="26606"/>
          <ac:graphicFrameMkLst>
            <pc:docMk/>
            <pc:sldMk cId="371979351" sldId="2710"/>
            <ac:graphicFrameMk id="6" creationId="{DCFF9DD5-AC94-9FFF-2093-014176EC037A}"/>
          </ac:graphicFrameMkLst>
        </pc:graphicFrameChg>
      </pc:sldChg>
      <pc:sldChg chg="addSp delSp modSp new mod">
        <pc:chgData name="Mathias Vanden Auweele" userId="ce1aab6e-35e0-46f5-acae-964c01a682d6" providerId="ADAL" clId="{17532FF9-BFFF-47AD-9F94-43D8CC012606}" dt="2025-06-18T23:02:21.146" v="4486" actId="14100"/>
        <pc:sldMkLst>
          <pc:docMk/>
          <pc:sldMk cId="791285918" sldId="2711"/>
        </pc:sldMkLst>
        <pc:spChg chg="mod">
          <ac:chgData name="Mathias Vanden Auweele" userId="ce1aab6e-35e0-46f5-acae-964c01a682d6" providerId="ADAL" clId="{17532FF9-BFFF-47AD-9F94-43D8CC012606}" dt="2025-06-18T23:01:53.888" v="4479" actId="20577"/>
          <ac:spMkLst>
            <pc:docMk/>
            <pc:sldMk cId="791285918" sldId="2711"/>
            <ac:spMk id="2" creationId="{6C54B6F1-C085-A733-846B-CE3593706FE2}"/>
          </ac:spMkLst>
        </pc:spChg>
        <pc:picChg chg="add mod">
          <ac:chgData name="Mathias Vanden Auweele" userId="ce1aab6e-35e0-46f5-acae-964c01a682d6" providerId="ADAL" clId="{17532FF9-BFFF-47AD-9F94-43D8CC012606}" dt="2025-06-18T23:02:21.146" v="4486" actId="14100"/>
          <ac:picMkLst>
            <pc:docMk/>
            <pc:sldMk cId="791285918" sldId="2711"/>
            <ac:picMk id="5" creationId="{BA433EB9-F77B-3F04-3A09-FCCDEB0BB88F}"/>
          </ac:picMkLst>
        </pc:picChg>
      </pc:sldChg>
      <pc:sldChg chg="modSp add mod">
        <pc:chgData name="Mathias Vanden Auweele" userId="ce1aab6e-35e0-46f5-acae-964c01a682d6" providerId="ADAL" clId="{17532FF9-BFFF-47AD-9F94-43D8CC012606}" dt="2025-06-20T09:34:31.262" v="12493" actId="20577"/>
        <pc:sldMkLst>
          <pc:docMk/>
          <pc:sldMk cId="2040046213" sldId="2712"/>
        </pc:sldMkLst>
        <pc:spChg chg="mod">
          <ac:chgData name="Mathias Vanden Auweele" userId="ce1aab6e-35e0-46f5-acae-964c01a682d6" providerId="ADAL" clId="{17532FF9-BFFF-47AD-9F94-43D8CC012606}" dt="2025-06-20T09:34:31.262" v="12493" actId="20577"/>
          <ac:spMkLst>
            <pc:docMk/>
            <pc:sldMk cId="2040046213" sldId="2712"/>
            <ac:spMk id="6" creationId="{99592BC2-D061-7EE7-4663-DC92BADFB388}"/>
          </ac:spMkLst>
        </pc:spChg>
      </pc:sldChg>
      <pc:sldChg chg="modSp add del mod">
        <pc:chgData name="Mathias Vanden Auweele" userId="ce1aab6e-35e0-46f5-acae-964c01a682d6" providerId="ADAL" clId="{17532FF9-BFFF-47AD-9F94-43D8CC012606}" dt="2025-06-20T09:40:18.943" v="12575" actId="2696"/>
        <pc:sldMkLst>
          <pc:docMk/>
          <pc:sldMk cId="4159363868" sldId="2713"/>
        </pc:sldMkLst>
      </pc:sldChg>
      <pc:sldChg chg="add del">
        <pc:chgData name="Mathias Vanden Auweele" userId="ce1aab6e-35e0-46f5-acae-964c01a682d6" providerId="ADAL" clId="{17532FF9-BFFF-47AD-9F94-43D8CC012606}" dt="2025-06-18T23:02:47.708" v="4488"/>
        <pc:sldMkLst>
          <pc:docMk/>
          <pc:sldMk cId="359742248" sldId="2714"/>
        </pc:sldMkLst>
      </pc:sldChg>
      <pc:sldChg chg="modSp add del mod ord">
        <pc:chgData name="Mathias Vanden Auweele" userId="ce1aab6e-35e0-46f5-acae-964c01a682d6" providerId="ADAL" clId="{17532FF9-BFFF-47AD-9F94-43D8CC012606}" dt="2025-06-20T09:39:47.343" v="12569" actId="2696"/>
        <pc:sldMkLst>
          <pc:docMk/>
          <pc:sldMk cId="747188805" sldId="2714"/>
        </pc:sldMkLst>
      </pc:sldChg>
      <pc:sldChg chg="modSp add mod">
        <pc:chgData name="Mathias Vanden Auweele" userId="ce1aab6e-35e0-46f5-acae-964c01a682d6" providerId="ADAL" clId="{17532FF9-BFFF-47AD-9F94-43D8CC012606}" dt="2025-06-20T09:35:29.606" v="12500" actId="20577"/>
        <pc:sldMkLst>
          <pc:docMk/>
          <pc:sldMk cId="675318727" sldId="2715"/>
        </pc:sldMkLst>
        <pc:spChg chg="mod">
          <ac:chgData name="Mathias Vanden Auweele" userId="ce1aab6e-35e0-46f5-acae-964c01a682d6" providerId="ADAL" clId="{17532FF9-BFFF-47AD-9F94-43D8CC012606}" dt="2025-06-20T09:35:29.606" v="12500" actId="20577"/>
          <ac:spMkLst>
            <pc:docMk/>
            <pc:sldMk cId="675318727" sldId="2715"/>
            <ac:spMk id="3" creationId="{B20B1100-5824-88EC-3A97-BB2A21884CAE}"/>
          </ac:spMkLst>
        </pc:spChg>
      </pc:sldChg>
      <pc:sldChg chg="add del">
        <pc:chgData name="Mathias Vanden Auweele" userId="ce1aab6e-35e0-46f5-acae-964c01a682d6" providerId="ADAL" clId="{17532FF9-BFFF-47AD-9F94-43D8CC012606}" dt="2025-06-18T23:03:02.535" v="4491"/>
        <pc:sldMkLst>
          <pc:docMk/>
          <pc:sldMk cId="2051002606" sldId="2715"/>
        </pc:sldMkLst>
      </pc:sldChg>
      <pc:sldChg chg="modSp add del mod">
        <pc:chgData name="Mathias Vanden Auweele" userId="ce1aab6e-35e0-46f5-acae-964c01a682d6" providerId="ADAL" clId="{17532FF9-BFFF-47AD-9F94-43D8CC012606}" dt="2025-06-20T09:43:22.383" v="12607" actId="47"/>
        <pc:sldMkLst>
          <pc:docMk/>
          <pc:sldMk cId="1446360650" sldId="2716"/>
        </pc:sldMkLst>
      </pc:sldChg>
      <pc:sldChg chg="modSp add del mod ord">
        <pc:chgData name="Mathias Vanden Auweele" userId="ce1aab6e-35e0-46f5-acae-964c01a682d6" providerId="ADAL" clId="{17532FF9-BFFF-47AD-9F94-43D8CC012606}" dt="2025-06-20T09:41:48.459" v="12594" actId="47"/>
        <pc:sldMkLst>
          <pc:docMk/>
          <pc:sldMk cId="69707972" sldId="2717"/>
        </pc:sldMkLst>
      </pc:sldChg>
      <pc:sldChg chg="modSp add del mod ord">
        <pc:chgData name="Mathias Vanden Auweele" userId="ce1aab6e-35e0-46f5-acae-964c01a682d6" providerId="ADAL" clId="{17532FF9-BFFF-47AD-9F94-43D8CC012606}" dt="2025-06-20T09:42:11.729" v="12600" actId="2696"/>
        <pc:sldMkLst>
          <pc:docMk/>
          <pc:sldMk cId="3093354681" sldId="2718"/>
        </pc:sldMkLst>
      </pc:sldChg>
      <pc:sldChg chg="addSp delSp modSp add mod ord modClrScheme chgLayout">
        <pc:chgData name="Mathias Vanden Auweele" userId="ce1aab6e-35e0-46f5-acae-964c01a682d6" providerId="ADAL" clId="{17532FF9-BFFF-47AD-9F94-43D8CC012606}" dt="2025-06-20T08:24:16.573" v="9953"/>
        <pc:sldMkLst>
          <pc:docMk/>
          <pc:sldMk cId="3098044731" sldId="2719"/>
        </pc:sldMkLst>
        <pc:spChg chg="mod">
          <ac:chgData name="Mathias Vanden Auweele" userId="ce1aab6e-35e0-46f5-acae-964c01a682d6" providerId="ADAL" clId="{17532FF9-BFFF-47AD-9F94-43D8CC012606}" dt="2025-06-18T23:07:57.224" v="4630" actId="26606"/>
          <ac:spMkLst>
            <pc:docMk/>
            <pc:sldMk cId="3098044731" sldId="2719"/>
            <ac:spMk id="2" creationId="{725743E9-8646-EAD8-A77B-2FD012CDCEBD}"/>
          </ac:spMkLst>
        </pc:spChg>
        <pc:picChg chg="add">
          <ac:chgData name="Mathias Vanden Auweele" userId="ce1aab6e-35e0-46f5-acae-964c01a682d6" providerId="ADAL" clId="{17532FF9-BFFF-47AD-9F94-43D8CC012606}" dt="2025-06-18T23:07:57.224" v="4630" actId="26606"/>
          <ac:picMkLst>
            <pc:docMk/>
            <pc:sldMk cId="3098044731" sldId="2719"/>
            <ac:picMk id="10" creationId="{B19C33F7-6910-F18A-E9FB-59A30C801496}"/>
          </ac:picMkLst>
        </pc:picChg>
      </pc:sldChg>
      <pc:sldChg chg="modSp add mod">
        <pc:chgData name="Mathias Vanden Auweele" userId="ce1aab6e-35e0-46f5-acae-964c01a682d6" providerId="ADAL" clId="{17532FF9-BFFF-47AD-9F94-43D8CC012606}" dt="2025-06-20T09:35:41.936" v="12503" actId="20577"/>
        <pc:sldMkLst>
          <pc:docMk/>
          <pc:sldMk cId="1975949083" sldId="2720"/>
        </pc:sldMkLst>
        <pc:spChg chg="mod">
          <ac:chgData name="Mathias Vanden Auweele" userId="ce1aab6e-35e0-46f5-acae-964c01a682d6" providerId="ADAL" clId="{17532FF9-BFFF-47AD-9F94-43D8CC012606}" dt="2025-06-20T09:35:41.936" v="12503" actId="20577"/>
          <ac:spMkLst>
            <pc:docMk/>
            <pc:sldMk cId="1975949083" sldId="2720"/>
            <ac:spMk id="6" creationId="{E158629B-80F1-EDF1-F10B-CA255E5076B9}"/>
          </ac:spMkLst>
        </pc:spChg>
      </pc:sldChg>
      <pc:sldChg chg="modSp add mod ord">
        <pc:chgData name="Mathias Vanden Auweele" userId="ce1aab6e-35e0-46f5-acae-964c01a682d6" providerId="ADAL" clId="{17532FF9-BFFF-47AD-9F94-43D8CC012606}" dt="2025-06-20T09:37:23.578" v="12513" actId="20577"/>
        <pc:sldMkLst>
          <pc:docMk/>
          <pc:sldMk cId="1282287379" sldId="2721"/>
        </pc:sldMkLst>
        <pc:spChg chg="mod">
          <ac:chgData name="Mathias Vanden Auweele" userId="ce1aab6e-35e0-46f5-acae-964c01a682d6" providerId="ADAL" clId="{17532FF9-BFFF-47AD-9F94-43D8CC012606}" dt="2025-06-20T09:37:23.578" v="12513" actId="20577"/>
          <ac:spMkLst>
            <pc:docMk/>
            <pc:sldMk cId="1282287379" sldId="2721"/>
            <ac:spMk id="6" creationId="{99592BC2-D061-7EE7-4663-DC92BADFB388}"/>
          </ac:spMkLst>
        </pc:spChg>
      </pc:sldChg>
      <pc:sldChg chg="addSp delSp modSp new mod ord modClrScheme chgLayout">
        <pc:chgData name="Mathias Vanden Auweele" userId="ce1aab6e-35e0-46f5-acae-964c01a682d6" providerId="ADAL" clId="{17532FF9-BFFF-47AD-9F94-43D8CC012606}" dt="2025-06-20T08:24:16.573" v="9953"/>
        <pc:sldMkLst>
          <pc:docMk/>
          <pc:sldMk cId="80437848" sldId="2722"/>
        </pc:sldMkLst>
        <pc:spChg chg="add mod ord">
          <ac:chgData name="Mathias Vanden Auweele" userId="ce1aab6e-35e0-46f5-acae-964c01a682d6" providerId="ADAL" clId="{17532FF9-BFFF-47AD-9F94-43D8CC012606}" dt="2025-06-18T23:09:37.473" v="4660" actId="20577"/>
          <ac:spMkLst>
            <pc:docMk/>
            <pc:sldMk cId="80437848" sldId="2722"/>
            <ac:spMk id="4" creationId="{8EB50489-C3BB-B82F-A1E6-8C154182F4EF}"/>
          </ac:spMkLst>
        </pc:spChg>
        <pc:spChg chg="add del mod ord">
          <ac:chgData name="Mathias Vanden Auweele" userId="ce1aab6e-35e0-46f5-acae-964c01a682d6" providerId="ADAL" clId="{17532FF9-BFFF-47AD-9F94-43D8CC012606}" dt="2025-06-18T23:10:15.028" v="4684" actId="20577"/>
          <ac:spMkLst>
            <pc:docMk/>
            <pc:sldMk cId="80437848" sldId="2722"/>
            <ac:spMk id="5" creationId="{C2269AA4-AE72-51CE-01E1-C8FF70756043}"/>
          </ac:spMkLst>
        </pc:spChg>
      </pc:sldChg>
      <pc:sldChg chg="addSp delSp modSp new mod ord modClrScheme chgLayout">
        <pc:chgData name="Mathias Vanden Auweele" userId="ce1aab6e-35e0-46f5-acae-964c01a682d6" providerId="ADAL" clId="{17532FF9-BFFF-47AD-9F94-43D8CC012606}" dt="2025-06-20T08:24:16.573" v="9953"/>
        <pc:sldMkLst>
          <pc:docMk/>
          <pc:sldMk cId="1808941211" sldId="2723"/>
        </pc:sldMkLst>
        <pc:spChg chg="add mod ord">
          <ac:chgData name="Mathias Vanden Auweele" userId="ce1aab6e-35e0-46f5-acae-964c01a682d6" providerId="ADAL" clId="{17532FF9-BFFF-47AD-9F94-43D8CC012606}" dt="2025-06-18T23:10:48.223" v="4705" actId="20577"/>
          <ac:spMkLst>
            <pc:docMk/>
            <pc:sldMk cId="1808941211" sldId="2723"/>
            <ac:spMk id="4" creationId="{E98A60CA-3AD3-0A52-698F-C97E2E377B72}"/>
          </ac:spMkLst>
        </pc:spChg>
        <pc:spChg chg="add mod ord">
          <ac:chgData name="Mathias Vanden Auweele" userId="ce1aab6e-35e0-46f5-acae-964c01a682d6" providerId="ADAL" clId="{17532FF9-BFFF-47AD-9F94-43D8CC012606}" dt="2025-06-18T23:10:31.165" v="4686" actId="700"/>
          <ac:spMkLst>
            <pc:docMk/>
            <pc:sldMk cId="1808941211" sldId="2723"/>
            <ac:spMk id="5" creationId="{D06085B4-565D-50B3-C4AF-BA4CC717B884}"/>
          </ac:spMkLst>
        </pc:spChg>
        <pc:picChg chg="add">
          <ac:chgData name="Mathias Vanden Auweele" userId="ce1aab6e-35e0-46f5-acae-964c01a682d6" providerId="ADAL" clId="{17532FF9-BFFF-47AD-9F94-43D8CC012606}" dt="2025-06-18T23:10:42.095" v="4687" actId="22"/>
          <ac:picMkLst>
            <pc:docMk/>
            <pc:sldMk cId="1808941211" sldId="2723"/>
            <ac:picMk id="7" creationId="{462FBCFC-BACA-8F2B-9004-E79FB083639C}"/>
          </ac:picMkLst>
        </pc:picChg>
      </pc:sldChg>
      <pc:sldChg chg="addSp modSp new mod ord">
        <pc:chgData name="Mathias Vanden Auweele" userId="ce1aab6e-35e0-46f5-acae-964c01a682d6" providerId="ADAL" clId="{17532FF9-BFFF-47AD-9F94-43D8CC012606}" dt="2025-06-20T08:24:16.573" v="9953"/>
        <pc:sldMkLst>
          <pc:docMk/>
          <pc:sldMk cId="230187095" sldId="2724"/>
        </pc:sldMkLst>
        <pc:spChg chg="mod">
          <ac:chgData name="Mathias Vanden Auweele" userId="ce1aab6e-35e0-46f5-acae-964c01a682d6" providerId="ADAL" clId="{17532FF9-BFFF-47AD-9F94-43D8CC012606}" dt="2025-06-18T23:11:24.852" v="4774" actId="20577"/>
          <ac:spMkLst>
            <pc:docMk/>
            <pc:sldMk cId="230187095" sldId="2724"/>
            <ac:spMk id="2" creationId="{167FB908-8F7C-1D7E-4686-5F372A0EC2B0}"/>
          </ac:spMkLst>
        </pc:spChg>
        <pc:picChg chg="add mod">
          <ac:chgData name="Mathias Vanden Auweele" userId="ce1aab6e-35e0-46f5-acae-964c01a682d6" providerId="ADAL" clId="{17532FF9-BFFF-47AD-9F94-43D8CC012606}" dt="2025-06-18T23:11:17.993" v="4735" actId="1076"/>
          <ac:picMkLst>
            <pc:docMk/>
            <pc:sldMk cId="230187095" sldId="2724"/>
            <ac:picMk id="5" creationId="{38D03687-A59E-2AB9-D54B-8B5989831BD5}"/>
          </ac:picMkLst>
        </pc:picChg>
      </pc:sldChg>
      <pc:sldChg chg="addSp modSp new mod ord">
        <pc:chgData name="Mathias Vanden Auweele" userId="ce1aab6e-35e0-46f5-acae-964c01a682d6" providerId="ADAL" clId="{17532FF9-BFFF-47AD-9F94-43D8CC012606}" dt="2025-06-20T08:24:16.573" v="9953"/>
        <pc:sldMkLst>
          <pc:docMk/>
          <pc:sldMk cId="3572372437" sldId="2725"/>
        </pc:sldMkLst>
        <pc:spChg chg="mod">
          <ac:chgData name="Mathias Vanden Auweele" userId="ce1aab6e-35e0-46f5-acae-964c01a682d6" providerId="ADAL" clId="{17532FF9-BFFF-47AD-9F94-43D8CC012606}" dt="2025-06-18T23:11:41.195" v="4811" actId="20577"/>
          <ac:spMkLst>
            <pc:docMk/>
            <pc:sldMk cId="3572372437" sldId="2725"/>
            <ac:spMk id="2" creationId="{0375FCDD-B23E-2878-63F6-74CEC477228E}"/>
          </ac:spMkLst>
        </pc:spChg>
        <pc:picChg chg="add mod">
          <ac:chgData name="Mathias Vanden Auweele" userId="ce1aab6e-35e0-46f5-acae-964c01a682d6" providerId="ADAL" clId="{17532FF9-BFFF-47AD-9F94-43D8CC012606}" dt="2025-06-18T23:11:36.008" v="4776" actId="1076"/>
          <ac:picMkLst>
            <pc:docMk/>
            <pc:sldMk cId="3572372437" sldId="2725"/>
            <ac:picMk id="5" creationId="{75373B7B-8A7C-9F26-26A9-BBEE0B2E3664}"/>
          </ac:picMkLst>
        </pc:picChg>
      </pc:sldChg>
      <pc:sldChg chg="addSp modSp new mod ord">
        <pc:chgData name="Mathias Vanden Auweele" userId="ce1aab6e-35e0-46f5-acae-964c01a682d6" providerId="ADAL" clId="{17532FF9-BFFF-47AD-9F94-43D8CC012606}" dt="2025-06-20T08:24:16.573" v="9953"/>
        <pc:sldMkLst>
          <pc:docMk/>
          <pc:sldMk cId="3007739745" sldId="2726"/>
        </pc:sldMkLst>
        <pc:spChg chg="mod">
          <ac:chgData name="Mathias Vanden Auweele" userId="ce1aab6e-35e0-46f5-acae-964c01a682d6" providerId="ADAL" clId="{17532FF9-BFFF-47AD-9F94-43D8CC012606}" dt="2025-06-18T23:11:04.865" v="4731" actId="20577"/>
          <ac:spMkLst>
            <pc:docMk/>
            <pc:sldMk cId="3007739745" sldId="2726"/>
            <ac:spMk id="2" creationId="{F75C0C32-E7F0-610E-2316-A3EA61827EA5}"/>
          </ac:spMkLst>
        </pc:spChg>
        <pc:picChg chg="add mod">
          <ac:chgData name="Mathias Vanden Auweele" userId="ce1aab6e-35e0-46f5-acae-964c01a682d6" providerId="ADAL" clId="{17532FF9-BFFF-47AD-9F94-43D8CC012606}" dt="2025-06-18T23:11:54.454" v="4812" actId="1076"/>
          <ac:picMkLst>
            <pc:docMk/>
            <pc:sldMk cId="3007739745" sldId="2726"/>
            <ac:picMk id="5" creationId="{9548D63C-196D-18FB-C19F-853C8263D2ED}"/>
          </ac:picMkLst>
        </pc:picChg>
      </pc:sldChg>
      <pc:sldChg chg="addSp delSp modSp new mod modClrScheme chgLayout">
        <pc:chgData name="Mathias Vanden Auweele" userId="ce1aab6e-35e0-46f5-acae-964c01a682d6" providerId="ADAL" clId="{17532FF9-BFFF-47AD-9F94-43D8CC012606}" dt="2025-06-18T23:14:29.251" v="4874" actId="478"/>
        <pc:sldMkLst>
          <pc:docMk/>
          <pc:sldMk cId="962463317" sldId="2727"/>
        </pc:sldMkLst>
        <pc:spChg chg="add mod ord">
          <ac:chgData name="Mathias Vanden Auweele" userId="ce1aab6e-35e0-46f5-acae-964c01a682d6" providerId="ADAL" clId="{17532FF9-BFFF-47AD-9F94-43D8CC012606}" dt="2025-06-18T23:14:16.722" v="4869" actId="26606"/>
          <ac:spMkLst>
            <pc:docMk/>
            <pc:sldMk cId="962463317" sldId="2727"/>
            <ac:spMk id="4" creationId="{40A87A9D-5DB3-67FF-1076-B78D0CCE998E}"/>
          </ac:spMkLst>
        </pc:spChg>
        <pc:graphicFrameChg chg="add mod">
          <ac:chgData name="Mathias Vanden Auweele" userId="ce1aab6e-35e0-46f5-acae-964c01a682d6" providerId="ADAL" clId="{17532FF9-BFFF-47AD-9F94-43D8CC012606}" dt="2025-06-18T23:14:16.722" v="4869" actId="26606"/>
          <ac:graphicFrameMkLst>
            <pc:docMk/>
            <pc:sldMk cId="962463317" sldId="2727"/>
            <ac:graphicFrameMk id="7" creationId="{2F649DD6-08F1-27FB-D6AF-2F97502393FF}"/>
          </ac:graphicFrameMkLst>
        </pc:graphicFrameChg>
        <pc:picChg chg="add mod">
          <ac:chgData name="Mathias Vanden Auweele" userId="ce1aab6e-35e0-46f5-acae-964c01a682d6" providerId="ADAL" clId="{17532FF9-BFFF-47AD-9F94-43D8CC012606}" dt="2025-06-18T23:14:25.150" v="4873" actId="1076"/>
          <ac:picMkLst>
            <pc:docMk/>
            <pc:sldMk cId="962463317" sldId="2727"/>
            <ac:picMk id="25604" creationId="{A6623294-0836-0BA8-D016-B444720FB20D}"/>
          </ac:picMkLst>
        </pc:picChg>
      </pc:sldChg>
      <pc:sldChg chg="addSp delSp modSp new mod modClrScheme chgLayout">
        <pc:chgData name="Mathias Vanden Auweele" userId="ce1aab6e-35e0-46f5-acae-964c01a682d6" providerId="ADAL" clId="{17532FF9-BFFF-47AD-9F94-43D8CC012606}" dt="2025-06-18T23:15:27.892" v="4896" actId="12100"/>
        <pc:sldMkLst>
          <pc:docMk/>
          <pc:sldMk cId="1084593621" sldId="2728"/>
        </pc:sldMkLst>
        <pc:spChg chg="mod">
          <ac:chgData name="Mathias Vanden Auweele" userId="ce1aab6e-35e0-46f5-acae-964c01a682d6" providerId="ADAL" clId="{17532FF9-BFFF-47AD-9F94-43D8CC012606}" dt="2025-06-18T23:15:02.011" v="4893" actId="26606"/>
          <ac:spMkLst>
            <pc:docMk/>
            <pc:sldMk cId="1084593621" sldId="2728"/>
            <ac:spMk id="4" creationId="{FFC30392-D574-F42B-026D-537DE510A3E7}"/>
          </ac:spMkLst>
        </pc:spChg>
        <pc:graphicFrameChg chg="add mod">
          <ac:chgData name="Mathias Vanden Auweele" userId="ce1aab6e-35e0-46f5-acae-964c01a682d6" providerId="ADAL" clId="{17532FF9-BFFF-47AD-9F94-43D8CC012606}" dt="2025-06-18T23:15:27.892" v="4896" actId="12100"/>
          <ac:graphicFrameMkLst>
            <pc:docMk/>
            <pc:sldMk cId="1084593621" sldId="2728"/>
            <ac:graphicFrameMk id="6" creationId="{6CDFEBDB-A271-08B6-8809-934E5E87EBBE}"/>
          </ac:graphicFrameMkLst>
        </pc:graphicFrameChg>
      </pc:sldChg>
      <pc:sldChg chg="addSp delSp modSp new mod modClrScheme chgLayout">
        <pc:chgData name="Mathias Vanden Auweele" userId="ce1aab6e-35e0-46f5-acae-964c01a682d6" providerId="ADAL" clId="{17532FF9-BFFF-47AD-9F94-43D8CC012606}" dt="2025-06-18T23:17:17.481" v="4975" actId="20577"/>
        <pc:sldMkLst>
          <pc:docMk/>
          <pc:sldMk cId="121931003" sldId="2729"/>
        </pc:sldMkLst>
        <pc:spChg chg="mod ord">
          <ac:chgData name="Mathias Vanden Auweele" userId="ce1aab6e-35e0-46f5-acae-964c01a682d6" providerId="ADAL" clId="{17532FF9-BFFF-47AD-9F94-43D8CC012606}" dt="2025-06-18T23:16:54.531" v="4942" actId="26606"/>
          <ac:spMkLst>
            <pc:docMk/>
            <pc:sldMk cId="121931003" sldId="2729"/>
            <ac:spMk id="2" creationId="{5EE458C6-063D-874C-B15D-B16F7E774E0E}"/>
          </ac:spMkLst>
        </pc:spChg>
        <pc:spChg chg="add del mod">
          <ac:chgData name="Mathias Vanden Auweele" userId="ce1aab6e-35e0-46f5-acae-964c01a682d6" providerId="ADAL" clId="{17532FF9-BFFF-47AD-9F94-43D8CC012606}" dt="2025-06-18T23:17:17.481" v="4975" actId="20577"/>
          <ac:spMkLst>
            <pc:docMk/>
            <pc:sldMk cId="121931003" sldId="2729"/>
            <ac:spMk id="3" creationId="{C1ABA0F3-A549-F0C5-C79B-73EF8C0A06D0}"/>
          </ac:spMkLst>
        </pc:spChg>
        <pc:picChg chg="add mod modCrop">
          <ac:chgData name="Mathias Vanden Auweele" userId="ce1aab6e-35e0-46f5-acae-964c01a682d6" providerId="ADAL" clId="{17532FF9-BFFF-47AD-9F94-43D8CC012606}" dt="2025-06-18T23:17:05.890" v="4944" actId="732"/>
          <ac:picMkLst>
            <pc:docMk/>
            <pc:sldMk cId="121931003" sldId="2729"/>
            <ac:picMk id="8" creationId="{43B0AC58-6FF9-09B4-1912-EEDE4B94B15C}"/>
          </ac:picMkLst>
        </pc:picChg>
      </pc:sldChg>
      <pc:sldChg chg="addSp delSp modSp new mod">
        <pc:chgData name="Mathias Vanden Auweele" userId="ce1aab6e-35e0-46f5-acae-964c01a682d6" providerId="ADAL" clId="{17532FF9-BFFF-47AD-9F94-43D8CC012606}" dt="2025-06-18T23:18:23.024" v="4994" actId="313"/>
        <pc:sldMkLst>
          <pc:docMk/>
          <pc:sldMk cId="4052110852" sldId="2730"/>
        </pc:sldMkLst>
        <pc:spChg chg="add del mod">
          <ac:chgData name="Mathias Vanden Auweele" userId="ce1aab6e-35e0-46f5-acae-964c01a682d6" providerId="ADAL" clId="{17532FF9-BFFF-47AD-9F94-43D8CC012606}" dt="2025-06-18T23:18:23.024" v="4994" actId="313"/>
          <ac:spMkLst>
            <pc:docMk/>
            <pc:sldMk cId="4052110852" sldId="2730"/>
            <ac:spMk id="2" creationId="{A8EF28DB-6CFD-2C32-DC16-621EF9AE0F47}"/>
          </ac:spMkLst>
        </pc:spChg>
        <pc:spChg chg="mod ord">
          <ac:chgData name="Mathias Vanden Auweele" userId="ce1aab6e-35e0-46f5-acae-964c01a682d6" providerId="ADAL" clId="{17532FF9-BFFF-47AD-9F94-43D8CC012606}" dt="2025-06-18T23:18:02.909" v="4985" actId="26606"/>
          <ac:spMkLst>
            <pc:docMk/>
            <pc:sldMk cId="4052110852" sldId="2730"/>
            <ac:spMk id="4" creationId="{6557A9DE-95ED-CB6B-2F71-BB468800A71D}"/>
          </ac:spMkLst>
        </pc:spChg>
        <pc:picChg chg="add mod">
          <ac:chgData name="Mathias Vanden Auweele" userId="ce1aab6e-35e0-46f5-acae-964c01a682d6" providerId="ADAL" clId="{17532FF9-BFFF-47AD-9F94-43D8CC012606}" dt="2025-06-18T23:18:02.909" v="4985" actId="26606"/>
          <ac:picMkLst>
            <pc:docMk/>
            <pc:sldMk cId="4052110852" sldId="2730"/>
            <ac:picMk id="7" creationId="{AC0E25C0-5980-870A-8657-BCD9C27499AF}"/>
          </ac:picMkLst>
        </pc:picChg>
      </pc:sldChg>
      <pc:sldChg chg="addSp modSp new mod">
        <pc:chgData name="Mathias Vanden Auweele" userId="ce1aab6e-35e0-46f5-acae-964c01a682d6" providerId="ADAL" clId="{17532FF9-BFFF-47AD-9F94-43D8CC012606}" dt="2025-06-20T10:01:01.059" v="13010" actId="20577"/>
        <pc:sldMkLst>
          <pc:docMk/>
          <pc:sldMk cId="2637666494" sldId="2731"/>
        </pc:sldMkLst>
        <pc:spChg chg="mod">
          <ac:chgData name="Mathias Vanden Auweele" userId="ce1aab6e-35e0-46f5-acae-964c01a682d6" providerId="ADAL" clId="{17532FF9-BFFF-47AD-9F94-43D8CC012606}" dt="2025-06-20T10:01:01.059" v="13010" actId="20577"/>
          <ac:spMkLst>
            <pc:docMk/>
            <pc:sldMk cId="2637666494" sldId="2731"/>
            <ac:spMk id="4" creationId="{07949762-122A-417F-7D73-ADD03A13D83D}"/>
          </ac:spMkLst>
        </pc:spChg>
        <pc:picChg chg="add mod">
          <ac:chgData name="Mathias Vanden Auweele" userId="ce1aab6e-35e0-46f5-acae-964c01a682d6" providerId="ADAL" clId="{17532FF9-BFFF-47AD-9F94-43D8CC012606}" dt="2025-06-18T23:18:43.487" v="4998" actId="1076"/>
          <ac:picMkLst>
            <pc:docMk/>
            <pc:sldMk cId="2637666494" sldId="2731"/>
            <ac:picMk id="6" creationId="{E49F3CB4-277B-0D02-3EB7-32438875CECE}"/>
          </ac:picMkLst>
        </pc:picChg>
      </pc:sldChg>
      <pc:sldChg chg="addSp delSp modSp new mod modClrScheme modAnim chgLayout">
        <pc:chgData name="Mathias Vanden Auweele" userId="ce1aab6e-35e0-46f5-acae-964c01a682d6" providerId="ADAL" clId="{17532FF9-BFFF-47AD-9F94-43D8CC012606}" dt="2025-06-18T23:21:12.487" v="5095"/>
        <pc:sldMkLst>
          <pc:docMk/>
          <pc:sldMk cId="3764166758" sldId="2732"/>
        </pc:sldMkLst>
        <pc:spChg chg="mod">
          <ac:chgData name="Mathias Vanden Auweele" userId="ce1aab6e-35e0-46f5-acae-964c01a682d6" providerId="ADAL" clId="{17532FF9-BFFF-47AD-9F94-43D8CC012606}" dt="2025-06-18T23:20:54.171" v="5093" actId="26606"/>
          <ac:spMkLst>
            <pc:docMk/>
            <pc:sldMk cId="3764166758" sldId="2732"/>
            <ac:spMk id="4" creationId="{9BD70A37-FE28-990A-81DB-23C79C85E745}"/>
          </ac:spMkLst>
        </pc:spChg>
        <pc:graphicFrameChg chg="add mod">
          <ac:chgData name="Mathias Vanden Auweele" userId="ce1aab6e-35e0-46f5-acae-964c01a682d6" providerId="ADAL" clId="{17532FF9-BFFF-47AD-9F94-43D8CC012606}" dt="2025-06-18T23:20:54.171" v="5093" actId="26606"/>
          <ac:graphicFrameMkLst>
            <pc:docMk/>
            <pc:sldMk cId="3764166758" sldId="2732"/>
            <ac:graphicFrameMk id="6" creationId="{02E67AA5-0071-D6ED-CA9B-692EB6E6352C}"/>
          </ac:graphicFrameMkLst>
        </pc:graphicFrameChg>
      </pc:sldChg>
      <pc:sldChg chg="addSp delSp modSp new mod modClrScheme modAnim chgLayout">
        <pc:chgData name="Mathias Vanden Auweele" userId="ce1aab6e-35e0-46f5-acae-964c01a682d6" providerId="ADAL" clId="{17532FF9-BFFF-47AD-9F94-43D8CC012606}" dt="2025-06-20T10:02:26.948" v="13057" actId="5793"/>
        <pc:sldMkLst>
          <pc:docMk/>
          <pc:sldMk cId="1304395666" sldId="2733"/>
        </pc:sldMkLst>
        <pc:spChg chg="mod ord">
          <ac:chgData name="Mathias Vanden Auweele" userId="ce1aab6e-35e0-46f5-acae-964c01a682d6" providerId="ADAL" clId="{17532FF9-BFFF-47AD-9F94-43D8CC012606}" dt="2025-06-20T10:02:26.948" v="13057" actId="5793"/>
          <ac:spMkLst>
            <pc:docMk/>
            <pc:sldMk cId="1304395666" sldId="2733"/>
            <ac:spMk id="2" creationId="{74F77144-682F-DA9B-9064-100DF156D80B}"/>
          </ac:spMkLst>
        </pc:spChg>
        <pc:spChg chg="add del mod">
          <ac:chgData name="Mathias Vanden Auweele" userId="ce1aab6e-35e0-46f5-acae-964c01a682d6" providerId="ADAL" clId="{17532FF9-BFFF-47AD-9F94-43D8CC012606}" dt="2025-06-20T07:43:21.467" v="9327" actId="404"/>
          <ac:spMkLst>
            <pc:docMk/>
            <pc:sldMk cId="1304395666" sldId="2733"/>
            <ac:spMk id="3" creationId="{7489CD72-FE26-3EBA-1918-EF7B7C286E25}"/>
          </ac:spMkLst>
        </pc:spChg>
        <pc:picChg chg="add mod modCrop">
          <ac:chgData name="Mathias Vanden Auweele" userId="ce1aab6e-35e0-46f5-acae-964c01a682d6" providerId="ADAL" clId="{17532FF9-BFFF-47AD-9F94-43D8CC012606}" dt="2025-06-18T23:25:45.168" v="5211" actId="1076"/>
          <ac:picMkLst>
            <pc:docMk/>
            <pc:sldMk cId="1304395666" sldId="2733"/>
            <ac:picMk id="6" creationId="{D0D32F56-5F94-2127-B5CA-7B4B4A75BE9C}"/>
          </ac:picMkLst>
        </pc:picChg>
        <pc:picChg chg="add mod">
          <ac:chgData name="Mathias Vanden Auweele" userId="ce1aab6e-35e0-46f5-acae-964c01a682d6" providerId="ADAL" clId="{17532FF9-BFFF-47AD-9F94-43D8CC012606}" dt="2025-06-18T23:25:47.177" v="5212" actId="1076"/>
          <ac:picMkLst>
            <pc:docMk/>
            <pc:sldMk cId="1304395666" sldId="2733"/>
            <ac:picMk id="8" creationId="{05E4AAE5-DBEA-D307-5136-8ADAEBFBA6CF}"/>
          </ac:picMkLst>
        </pc:picChg>
      </pc:sldChg>
      <pc:sldChg chg="addSp delSp modSp new mod ord modClrScheme chgLayout">
        <pc:chgData name="Mathias Vanden Auweele" userId="ce1aab6e-35e0-46f5-acae-964c01a682d6" providerId="ADAL" clId="{17532FF9-BFFF-47AD-9F94-43D8CC012606}" dt="2025-06-20T10:04:21.897" v="13131" actId="20577"/>
        <pc:sldMkLst>
          <pc:docMk/>
          <pc:sldMk cId="2715410654" sldId="2734"/>
        </pc:sldMkLst>
        <pc:spChg chg="add mod">
          <ac:chgData name="Mathias Vanden Auweele" userId="ce1aab6e-35e0-46f5-acae-964c01a682d6" providerId="ADAL" clId="{17532FF9-BFFF-47AD-9F94-43D8CC012606}" dt="2025-06-20T10:04:21.897" v="13131" actId="20577"/>
          <ac:spMkLst>
            <pc:docMk/>
            <pc:sldMk cId="2715410654" sldId="2734"/>
            <ac:spMk id="10" creationId="{1679C8B8-4148-59D0-6AAB-B01A4887AF45}"/>
          </ac:spMkLst>
        </pc:spChg>
        <pc:picChg chg="add mod">
          <ac:chgData name="Mathias Vanden Auweele" userId="ce1aab6e-35e0-46f5-acae-964c01a682d6" providerId="ADAL" clId="{17532FF9-BFFF-47AD-9F94-43D8CC012606}" dt="2025-06-18T23:27:21.867" v="5227" actId="26606"/>
          <ac:picMkLst>
            <pc:docMk/>
            <pc:sldMk cId="2715410654" sldId="2734"/>
            <ac:picMk id="5" creationId="{3AC4A6EC-EDA0-C177-944A-0BC1C2DCFC13}"/>
          </ac:picMkLst>
        </pc:picChg>
      </pc:sldChg>
      <pc:sldChg chg="addSp modSp new mod ord">
        <pc:chgData name="Mathias Vanden Auweele" userId="ce1aab6e-35e0-46f5-acae-964c01a682d6" providerId="ADAL" clId="{17532FF9-BFFF-47AD-9F94-43D8CC012606}" dt="2025-06-20T10:01:54.876" v="13040"/>
        <pc:sldMkLst>
          <pc:docMk/>
          <pc:sldMk cId="1510118738" sldId="2735"/>
        </pc:sldMkLst>
        <pc:spChg chg="mod">
          <ac:chgData name="Mathias Vanden Auweele" userId="ce1aab6e-35e0-46f5-acae-964c01a682d6" providerId="ADAL" clId="{17532FF9-BFFF-47AD-9F94-43D8CC012606}" dt="2025-06-20T10:01:48.579" v="13038" actId="20577"/>
          <ac:spMkLst>
            <pc:docMk/>
            <pc:sldMk cId="1510118738" sldId="2735"/>
            <ac:spMk id="2" creationId="{34E04F8F-1FDE-F2CB-9B70-1DBE1368817A}"/>
          </ac:spMkLst>
        </pc:spChg>
        <pc:picChg chg="add mod">
          <ac:chgData name="Mathias Vanden Auweele" userId="ce1aab6e-35e0-46f5-acae-964c01a682d6" providerId="ADAL" clId="{17532FF9-BFFF-47AD-9F94-43D8CC012606}" dt="2025-06-18T23:27:49.176" v="5236"/>
          <ac:picMkLst>
            <pc:docMk/>
            <pc:sldMk cId="1510118738" sldId="2735"/>
            <ac:picMk id="4" creationId="{22F41862-0BD0-DF7A-9FEA-87572B1E846A}"/>
          </ac:picMkLst>
        </pc:picChg>
        <pc:picChg chg="add mod">
          <ac:chgData name="Mathias Vanden Auweele" userId="ce1aab6e-35e0-46f5-acae-964c01a682d6" providerId="ADAL" clId="{17532FF9-BFFF-47AD-9F94-43D8CC012606}" dt="2025-06-18T23:27:49.176" v="5236"/>
          <ac:picMkLst>
            <pc:docMk/>
            <pc:sldMk cId="1510118738" sldId="2735"/>
            <ac:picMk id="5" creationId="{8254B630-0E2D-DDDB-A603-308053016DF1}"/>
          </ac:picMkLst>
        </pc:picChg>
      </pc:sldChg>
      <pc:sldChg chg="modSp new mod">
        <pc:chgData name="Mathias Vanden Auweele" userId="ce1aab6e-35e0-46f5-acae-964c01a682d6" providerId="ADAL" clId="{17532FF9-BFFF-47AD-9F94-43D8CC012606}" dt="2025-06-18T23:29:11.579" v="5310" actId="207"/>
        <pc:sldMkLst>
          <pc:docMk/>
          <pc:sldMk cId="2561056665" sldId="2736"/>
        </pc:sldMkLst>
        <pc:spChg chg="mod">
          <ac:chgData name="Mathias Vanden Auweele" userId="ce1aab6e-35e0-46f5-acae-964c01a682d6" providerId="ADAL" clId="{17532FF9-BFFF-47AD-9F94-43D8CC012606}" dt="2025-06-18T23:28:28.158" v="5251" actId="20577"/>
          <ac:spMkLst>
            <pc:docMk/>
            <pc:sldMk cId="2561056665" sldId="2736"/>
            <ac:spMk id="2" creationId="{37881BCE-4332-C009-C5B9-142D7B95F25C}"/>
          </ac:spMkLst>
        </pc:spChg>
        <pc:spChg chg="mod">
          <ac:chgData name="Mathias Vanden Auweele" userId="ce1aab6e-35e0-46f5-acae-964c01a682d6" providerId="ADAL" clId="{17532FF9-BFFF-47AD-9F94-43D8CC012606}" dt="2025-06-18T23:29:11.579" v="5310" actId="207"/>
          <ac:spMkLst>
            <pc:docMk/>
            <pc:sldMk cId="2561056665" sldId="2736"/>
            <ac:spMk id="3" creationId="{EA5BC920-67CC-8484-7090-95A05CE91CDC}"/>
          </ac:spMkLst>
        </pc:spChg>
      </pc:sldChg>
      <pc:sldChg chg="addSp new mod">
        <pc:chgData name="Mathias Vanden Auweele" userId="ce1aab6e-35e0-46f5-acae-964c01a682d6" providerId="ADAL" clId="{17532FF9-BFFF-47AD-9F94-43D8CC012606}" dt="2025-06-18T23:30:47.854" v="5312" actId="22"/>
        <pc:sldMkLst>
          <pc:docMk/>
          <pc:sldMk cId="1563153912" sldId="2737"/>
        </pc:sldMkLst>
        <pc:picChg chg="add">
          <ac:chgData name="Mathias Vanden Auweele" userId="ce1aab6e-35e0-46f5-acae-964c01a682d6" providerId="ADAL" clId="{17532FF9-BFFF-47AD-9F94-43D8CC012606}" dt="2025-06-18T23:30:47.854" v="5312" actId="22"/>
          <ac:picMkLst>
            <pc:docMk/>
            <pc:sldMk cId="1563153912" sldId="2737"/>
            <ac:picMk id="5" creationId="{D63FE4E3-E22C-1959-5D30-BBFB7A3721AD}"/>
          </ac:picMkLst>
        </pc:picChg>
      </pc:sldChg>
      <pc:sldChg chg="addSp delSp modSp new mod modClrScheme chgLayout">
        <pc:chgData name="Mathias Vanden Auweele" userId="ce1aab6e-35e0-46f5-acae-964c01a682d6" providerId="ADAL" clId="{17532FF9-BFFF-47AD-9F94-43D8CC012606}" dt="2025-06-20T10:02:45.644" v="13069" actId="20577"/>
        <pc:sldMkLst>
          <pc:docMk/>
          <pc:sldMk cId="1673878456" sldId="2738"/>
        </pc:sldMkLst>
        <pc:spChg chg="mod">
          <ac:chgData name="Mathias Vanden Auweele" userId="ce1aab6e-35e0-46f5-acae-964c01a682d6" providerId="ADAL" clId="{17532FF9-BFFF-47AD-9F94-43D8CC012606}" dt="2025-06-20T10:02:45.644" v="13069" actId="20577"/>
          <ac:spMkLst>
            <pc:docMk/>
            <pc:sldMk cId="1673878456" sldId="2738"/>
            <ac:spMk id="2" creationId="{1ED7D432-EBD7-F292-3D1C-C0A349F19E28}"/>
          </ac:spMkLst>
        </pc:spChg>
        <pc:graphicFrameChg chg="add mod modGraphic">
          <ac:chgData name="Mathias Vanden Auweele" userId="ce1aab6e-35e0-46f5-acae-964c01a682d6" providerId="ADAL" clId="{17532FF9-BFFF-47AD-9F94-43D8CC012606}" dt="2025-06-20T07:44:34.887" v="9344" actId="20577"/>
          <ac:graphicFrameMkLst>
            <pc:docMk/>
            <pc:sldMk cId="1673878456" sldId="2738"/>
            <ac:graphicFrameMk id="5" creationId="{D5245908-6BBB-77D3-860B-1FA7C5A1D19C}"/>
          </ac:graphicFrameMkLst>
        </pc:graphicFrameChg>
      </pc:sldChg>
      <pc:sldChg chg="modSp new mod">
        <pc:chgData name="Mathias Vanden Auweele" userId="ce1aab6e-35e0-46f5-acae-964c01a682d6" providerId="ADAL" clId="{17532FF9-BFFF-47AD-9F94-43D8CC012606}" dt="2025-06-20T10:03:37.042" v="13083"/>
        <pc:sldMkLst>
          <pc:docMk/>
          <pc:sldMk cId="85974612" sldId="2739"/>
        </pc:sldMkLst>
        <pc:spChg chg="mod">
          <ac:chgData name="Mathias Vanden Auweele" userId="ce1aab6e-35e0-46f5-acae-964c01a682d6" providerId="ADAL" clId="{17532FF9-BFFF-47AD-9F94-43D8CC012606}" dt="2025-06-20T10:03:14.376" v="13080" actId="6549"/>
          <ac:spMkLst>
            <pc:docMk/>
            <pc:sldMk cId="85974612" sldId="2739"/>
            <ac:spMk id="2" creationId="{BCE0EB7C-2CF4-22F7-0185-58AFAEEE5BA4}"/>
          </ac:spMkLst>
        </pc:spChg>
        <pc:spChg chg="mod">
          <ac:chgData name="Mathias Vanden Auweele" userId="ce1aab6e-35e0-46f5-acae-964c01a682d6" providerId="ADAL" clId="{17532FF9-BFFF-47AD-9F94-43D8CC012606}" dt="2025-06-20T10:03:37.042" v="13083"/>
          <ac:spMkLst>
            <pc:docMk/>
            <pc:sldMk cId="85974612" sldId="2739"/>
            <ac:spMk id="3" creationId="{E2E2090C-90FB-6620-48CC-57DAF0D258EF}"/>
          </ac:spMkLst>
        </pc:spChg>
      </pc:sldChg>
      <pc:sldChg chg="modSp add del mod">
        <pc:chgData name="Mathias Vanden Auweele" userId="ce1aab6e-35e0-46f5-acae-964c01a682d6" providerId="ADAL" clId="{17532FF9-BFFF-47AD-9F94-43D8CC012606}" dt="2025-06-18T23:34:37.886" v="5419"/>
        <pc:sldMkLst>
          <pc:docMk/>
          <pc:sldMk cId="378079922" sldId="2147376928"/>
        </pc:sldMkLst>
        <pc:spChg chg="mod">
          <ac:chgData name="Mathias Vanden Auweele" userId="ce1aab6e-35e0-46f5-acae-964c01a682d6" providerId="ADAL" clId="{17532FF9-BFFF-47AD-9F94-43D8CC012606}" dt="2025-06-18T23:33:57.153" v="5410"/>
          <ac:spMkLst>
            <pc:docMk/>
            <pc:sldMk cId="378079922" sldId="2147376928"/>
            <ac:spMk id="3" creationId="{B31C5854-C93A-D0E9-787A-8CD0D76AB6F9}"/>
          </ac:spMkLst>
        </pc:spChg>
        <pc:spChg chg="mod">
          <ac:chgData name="Mathias Vanden Auweele" userId="ce1aab6e-35e0-46f5-acae-964c01a682d6" providerId="ADAL" clId="{17532FF9-BFFF-47AD-9F94-43D8CC012606}" dt="2025-06-18T23:33:57.153" v="5410"/>
          <ac:spMkLst>
            <pc:docMk/>
            <pc:sldMk cId="378079922" sldId="2147376928"/>
            <ac:spMk id="5" creationId="{5E43E9CA-AC6E-3F45-4F8C-7582238D80AC}"/>
          </ac:spMkLst>
        </pc:spChg>
      </pc:sldChg>
      <pc:sldChg chg="modSp add del mod modNotesTx">
        <pc:chgData name="Mathias Vanden Auweele" userId="ce1aab6e-35e0-46f5-acae-964c01a682d6" providerId="ADAL" clId="{17532FF9-BFFF-47AD-9F94-43D8CC012606}" dt="2025-06-20T10:03:04.991" v="13079" actId="20577"/>
        <pc:sldMkLst>
          <pc:docMk/>
          <pc:sldMk cId="2914882291" sldId="2147376935"/>
        </pc:sldMkLst>
        <pc:spChg chg="mod">
          <ac:chgData name="Mathias Vanden Auweele" userId="ce1aab6e-35e0-46f5-acae-964c01a682d6" providerId="ADAL" clId="{17532FF9-BFFF-47AD-9F94-43D8CC012606}" dt="2025-06-20T07:44:55.869" v="9376" actId="20577"/>
          <ac:spMkLst>
            <pc:docMk/>
            <pc:sldMk cId="2914882291" sldId="2147376935"/>
            <ac:spMk id="4" creationId="{DDEF00A0-4B88-E80A-A581-10D8B0892497}"/>
          </ac:spMkLst>
        </pc:spChg>
        <pc:spChg chg="mod">
          <ac:chgData name="Mathias Vanden Auweele" userId="ce1aab6e-35e0-46f5-acae-964c01a682d6" providerId="ADAL" clId="{17532FF9-BFFF-47AD-9F94-43D8CC012606}" dt="2025-06-20T10:03:04.991" v="13079" actId="20577"/>
          <ac:spMkLst>
            <pc:docMk/>
            <pc:sldMk cId="2914882291" sldId="2147376935"/>
            <ac:spMk id="5" creationId="{A6F30CEF-AF2D-CB61-B8DA-5ADAD2637341}"/>
          </ac:spMkLst>
        </pc:spChg>
        <pc:spChg chg="mod">
          <ac:chgData name="Mathias Vanden Auweele" userId="ce1aab6e-35e0-46f5-acae-964c01a682d6" providerId="ADAL" clId="{17532FF9-BFFF-47AD-9F94-43D8CC012606}" dt="2025-06-18T23:34:27.444" v="5415"/>
          <ac:spMkLst>
            <pc:docMk/>
            <pc:sldMk cId="2914882291" sldId="2147376935"/>
            <ac:spMk id="11" creationId="{A1C07215-92DC-4C74-FE3B-5ED00EF06769}"/>
          </ac:spMkLst>
        </pc:spChg>
      </pc:sldChg>
      <pc:sldChg chg="addSp delSp modSp new mod">
        <pc:chgData name="Mathias Vanden Auweele" userId="ce1aab6e-35e0-46f5-acae-964c01a682d6" providerId="ADAL" clId="{17532FF9-BFFF-47AD-9F94-43D8CC012606}" dt="2025-06-18T23:38:03.724" v="5524" actId="14734"/>
        <pc:sldMkLst>
          <pc:docMk/>
          <pc:sldMk cId="577340442" sldId="2147376936"/>
        </pc:sldMkLst>
        <pc:spChg chg="mod">
          <ac:chgData name="Mathias Vanden Auweele" userId="ce1aab6e-35e0-46f5-acae-964c01a682d6" providerId="ADAL" clId="{17532FF9-BFFF-47AD-9F94-43D8CC012606}" dt="2025-06-18T23:36:07.577" v="5477" actId="20577"/>
          <ac:spMkLst>
            <pc:docMk/>
            <pc:sldMk cId="577340442" sldId="2147376936"/>
            <ac:spMk id="2" creationId="{784B144C-1306-F8AE-61DB-5F98BAE9BDE8}"/>
          </ac:spMkLst>
        </pc:spChg>
        <pc:graphicFrameChg chg="add mod ord modGraphic">
          <ac:chgData name="Mathias Vanden Auweele" userId="ce1aab6e-35e0-46f5-acae-964c01a682d6" providerId="ADAL" clId="{17532FF9-BFFF-47AD-9F94-43D8CC012606}" dt="2025-06-18T23:38:03.724" v="5524" actId="14734"/>
          <ac:graphicFrameMkLst>
            <pc:docMk/>
            <pc:sldMk cId="577340442" sldId="2147376936"/>
            <ac:graphicFrameMk id="4" creationId="{3D7EBFD4-7AC1-5F88-4E9F-AE97796D9DF6}"/>
          </ac:graphicFrameMkLst>
        </pc:graphicFrameChg>
      </pc:sldChg>
      <pc:sldChg chg="modSp add mod">
        <pc:chgData name="Mathias Vanden Auweele" userId="ce1aab6e-35e0-46f5-acae-964c01a682d6" providerId="ADAL" clId="{17532FF9-BFFF-47AD-9F94-43D8CC012606}" dt="2025-06-18T23:40:02.645" v="5602" actId="14100"/>
        <pc:sldMkLst>
          <pc:docMk/>
          <pc:sldMk cId="267585093" sldId="2147376937"/>
        </pc:sldMkLst>
        <pc:spChg chg="mod">
          <ac:chgData name="Mathias Vanden Auweele" userId="ce1aab6e-35e0-46f5-acae-964c01a682d6" providerId="ADAL" clId="{17532FF9-BFFF-47AD-9F94-43D8CC012606}" dt="2025-06-18T23:38:31.022" v="5555" actId="6549"/>
          <ac:spMkLst>
            <pc:docMk/>
            <pc:sldMk cId="267585093" sldId="2147376937"/>
            <ac:spMk id="2" creationId="{8D698E8D-036D-92C5-F650-66CBD0C95B47}"/>
          </ac:spMkLst>
        </pc:spChg>
        <pc:graphicFrameChg chg="mod modGraphic">
          <ac:chgData name="Mathias Vanden Auweele" userId="ce1aab6e-35e0-46f5-acae-964c01a682d6" providerId="ADAL" clId="{17532FF9-BFFF-47AD-9F94-43D8CC012606}" dt="2025-06-18T23:40:02.645" v="5602" actId="14100"/>
          <ac:graphicFrameMkLst>
            <pc:docMk/>
            <pc:sldMk cId="267585093" sldId="2147376937"/>
            <ac:graphicFrameMk id="4" creationId="{2DE8C0D9-BF54-AD68-7F3E-AA7CDC69FD23}"/>
          </ac:graphicFrameMkLst>
        </pc:graphicFrameChg>
      </pc:sldChg>
      <pc:sldChg chg="addSp delSp modSp new mod modAnim">
        <pc:chgData name="Mathias Vanden Auweele" userId="ce1aab6e-35e0-46f5-acae-964c01a682d6" providerId="ADAL" clId="{17532FF9-BFFF-47AD-9F94-43D8CC012606}" dt="2025-06-18T23:41:05.215" v="5669"/>
        <pc:sldMkLst>
          <pc:docMk/>
          <pc:sldMk cId="1628315878" sldId="2147376938"/>
        </pc:sldMkLst>
        <pc:spChg chg="mod">
          <ac:chgData name="Mathias Vanden Auweele" userId="ce1aab6e-35e0-46f5-acae-964c01a682d6" providerId="ADAL" clId="{17532FF9-BFFF-47AD-9F94-43D8CC012606}" dt="2025-06-18T23:40:33.196" v="5642" actId="20577"/>
          <ac:spMkLst>
            <pc:docMk/>
            <pc:sldMk cId="1628315878" sldId="2147376938"/>
            <ac:spMk id="2" creationId="{551727D6-6B77-4809-3108-3253FC76BEE7}"/>
          </ac:spMkLst>
        </pc:spChg>
        <pc:spChg chg="add del mod">
          <ac:chgData name="Mathias Vanden Auweele" userId="ce1aab6e-35e0-46f5-acae-964c01a682d6" providerId="ADAL" clId="{17532FF9-BFFF-47AD-9F94-43D8CC012606}" dt="2025-06-18T23:41:00.702" v="5668" actId="12"/>
          <ac:spMkLst>
            <pc:docMk/>
            <pc:sldMk cId="1628315878" sldId="2147376938"/>
            <ac:spMk id="3" creationId="{F22767C3-9684-77FD-E597-0826E1FCE45A}"/>
          </ac:spMkLst>
        </pc:spChg>
      </pc:sldChg>
      <pc:sldChg chg="addSp delSp modSp new mod">
        <pc:chgData name="Mathias Vanden Auweele" userId="ce1aab6e-35e0-46f5-acae-964c01a682d6" providerId="ADAL" clId="{17532FF9-BFFF-47AD-9F94-43D8CC012606}" dt="2025-06-18T23:42:37.746" v="5713" actId="12"/>
        <pc:sldMkLst>
          <pc:docMk/>
          <pc:sldMk cId="1584233583" sldId="2147376939"/>
        </pc:sldMkLst>
        <pc:spChg chg="mod">
          <ac:chgData name="Mathias Vanden Auweele" userId="ce1aab6e-35e0-46f5-acae-964c01a682d6" providerId="ADAL" clId="{17532FF9-BFFF-47AD-9F94-43D8CC012606}" dt="2025-06-18T23:42:20.657" v="5708" actId="20577"/>
          <ac:spMkLst>
            <pc:docMk/>
            <pc:sldMk cId="1584233583" sldId="2147376939"/>
            <ac:spMk id="2" creationId="{7019A82B-A3C9-1F22-B900-7C55840D688D}"/>
          </ac:spMkLst>
        </pc:spChg>
        <pc:spChg chg="add mod">
          <ac:chgData name="Mathias Vanden Auweele" userId="ce1aab6e-35e0-46f5-acae-964c01a682d6" providerId="ADAL" clId="{17532FF9-BFFF-47AD-9F94-43D8CC012606}" dt="2025-06-18T23:42:37.746" v="5713" actId="12"/>
          <ac:spMkLst>
            <pc:docMk/>
            <pc:sldMk cId="1584233583" sldId="2147376939"/>
            <ac:spMk id="4" creationId="{51115DE0-88D4-C8A9-A399-E85F9E84CF70}"/>
          </ac:spMkLst>
        </pc:spChg>
      </pc:sldChg>
      <pc:sldChg chg="modSp new mod">
        <pc:chgData name="Mathias Vanden Auweele" userId="ce1aab6e-35e0-46f5-acae-964c01a682d6" providerId="ADAL" clId="{17532FF9-BFFF-47AD-9F94-43D8CC012606}" dt="2025-06-18T23:46:55.291" v="5991" actId="403"/>
        <pc:sldMkLst>
          <pc:docMk/>
          <pc:sldMk cId="589167558" sldId="2147376940"/>
        </pc:sldMkLst>
        <pc:spChg chg="mod">
          <ac:chgData name="Mathias Vanden Auweele" userId="ce1aab6e-35e0-46f5-acae-964c01a682d6" providerId="ADAL" clId="{17532FF9-BFFF-47AD-9F94-43D8CC012606}" dt="2025-06-18T23:46:26.540" v="5981" actId="20577"/>
          <ac:spMkLst>
            <pc:docMk/>
            <pc:sldMk cId="589167558" sldId="2147376940"/>
            <ac:spMk id="2" creationId="{B6E4B93B-D45C-FD90-410D-CEBDC89EE41E}"/>
          </ac:spMkLst>
        </pc:spChg>
        <pc:spChg chg="mod">
          <ac:chgData name="Mathias Vanden Auweele" userId="ce1aab6e-35e0-46f5-acae-964c01a682d6" providerId="ADAL" clId="{17532FF9-BFFF-47AD-9F94-43D8CC012606}" dt="2025-06-18T23:46:55.291" v="5991" actId="403"/>
          <ac:spMkLst>
            <pc:docMk/>
            <pc:sldMk cId="589167558" sldId="2147376940"/>
            <ac:spMk id="3" creationId="{2AF6D33D-F752-8C76-727F-F91EE35FD2B2}"/>
          </ac:spMkLst>
        </pc:spChg>
      </pc:sldChg>
      <pc:sldChg chg="addSp modSp new mod modClrScheme modAnim chgLayout">
        <pc:chgData name="Mathias Vanden Auweele" userId="ce1aab6e-35e0-46f5-acae-964c01a682d6" providerId="ADAL" clId="{17532FF9-BFFF-47AD-9F94-43D8CC012606}" dt="2025-06-20T10:06:18.852" v="13255" actId="27636"/>
        <pc:sldMkLst>
          <pc:docMk/>
          <pc:sldMk cId="3171474953" sldId="2147376941"/>
        </pc:sldMkLst>
        <pc:spChg chg="mod ord">
          <ac:chgData name="Mathias Vanden Auweele" userId="ce1aab6e-35e0-46f5-acae-964c01a682d6" providerId="ADAL" clId="{17532FF9-BFFF-47AD-9F94-43D8CC012606}" dt="2025-06-18T23:45:45.842" v="5952" actId="26606"/>
          <ac:spMkLst>
            <pc:docMk/>
            <pc:sldMk cId="3171474953" sldId="2147376941"/>
            <ac:spMk id="2" creationId="{D3BEF58D-8CE9-A658-59A1-6355EF6D071A}"/>
          </ac:spMkLst>
        </pc:spChg>
        <pc:spChg chg="mod">
          <ac:chgData name="Mathias Vanden Auweele" userId="ce1aab6e-35e0-46f5-acae-964c01a682d6" providerId="ADAL" clId="{17532FF9-BFFF-47AD-9F94-43D8CC012606}" dt="2025-06-20T10:06:18.852" v="13255" actId="27636"/>
          <ac:spMkLst>
            <pc:docMk/>
            <pc:sldMk cId="3171474953" sldId="2147376941"/>
            <ac:spMk id="3" creationId="{61EF0C07-3B18-8D3A-6F7B-FBC9CA0FD6FB}"/>
          </ac:spMkLst>
        </pc:spChg>
        <pc:picChg chg="add mod">
          <ac:chgData name="Mathias Vanden Auweele" userId="ce1aab6e-35e0-46f5-acae-964c01a682d6" providerId="ADAL" clId="{17532FF9-BFFF-47AD-9F94-43D8CC012606}" dt="2025-06-18T23:45:54.915" v="5955" actId="962"/>
          <ac:picMkLst>
            <pc:docMk/>
            <pc:sldMk cId="3171474953" sldId="2147376941"/>
            <ac:picMk id="5" creationId="{34B495F9-5B25-6300-9B5A-25ACE5574885}"/>
          </ac:picMkLst>
        </pc:picChg>
      </pc:sldChg>
      <pc:sldChg chg="modSp new mod">
        <pc:chgData name="Mathias Vanden Auweele" userId="ce1aab6e-35e0-46f5-acae-964c01a682d6" providerId="ADAL" clId="{17532FF9-BFFF-47AD-9F94-43D8CC012606}" dt="2025-06-18T23:46:49.463" v="5988" actId="403"/>
        <pc:sldMkLst>
          <pc:docMk/>
          <pc:sldMk cId="3840646894" sldId="2147376942"/>
        </pc:sldMkLst>
        <pc:spChg chg="mod">
          <ac:chgData name="Mathias Vanden Auweele" userId="ce1aab6e-35e0-46f5-acae-964c01a682d6" providerId="ADAL" clId="{17532FF9-BFFF-47AD-9F94-43D8CC012606}" dt="2025-06-18T23:46:22.621" v="5977" actId="20577"/>
          <ac:spMkLst>
            <pc:docMk/>
            <pc:sldMk cId="3840646894" sldId="2147376942"/>
            <ac:spMk id="2" creationId="{CCB54230-4C82-6672-1EEE-26B2545B9CF6}"/>
          </ac:spMkLst>
        </pc:spChg>
        <pc:spChg chg="mod">
          <ac:chgData name="Mathias Vanden Auweele" userId="ce1aab6e-35e0-46f5-acae-964c01a682d6" providerId="ADAL" clId="{17532FF9-BFFF-47AD-9F94-43D8CC012606}" dt="2025-06-18T23:46:49.463" v="5988" actId="403"/>
          <ac:spMkLst>
            <pc:docMk/>
            <pc:sldMk cId="3840646894" sldId="2147376942"/>
            <ac:spMk id="3" creationId="{C5B9F863-FEE1-B593-5465-3BD276E2D40D}"/>
          </ac:spMkLst>
        </pc:spChg>
      </pc:sldChg>
      <pc:sldChg chg="addSp modSp new mod modClrScheme chgLayout">
        <pc:chgData name="Mathias Vanden Auweele" userId="ce1aab6e-35e0-46f5-acae-964c01a682d6" providerId="ADAL" clId="{17532FF9-BFFF-47AD-9F94-43D8CC012606}" dt="2025-06-18T23:47:18.964" v="6013" actId="26606"/>
        <pc:sldMkLst>
          <pc:docMk/>
          <pc:sldMk cId="677853702" sldId="2147376943"/>
        </pc:sldMkLst>
        <pc:spChg chg="mod ord">
          <ac:chgData name="Mathias Vanden Auweele" userId="ce1aab6e-35e0-46f5-acae-964c01a682d6" providerId="ADAL" clId="{17532FF9-BFFF-47AD-9F94-43D8CC012606}" dt="2025-06-18T23:47:18.964" v="6013" actId="26606"/>
          <ac:spMkLst>
            <pc:docMk/>
            <pc:sldMk cId="677853702" sldId="2147376943"/>
            <ac:spMk id="2" creationId="{BF8A1D05-B338-AF99-5011-ED96FBD3AB02}"/>
          </ac:spMkLst>
        </pc:spChg>
        <pc:spChg chg="mod">
          <ac:chgData name="Mathias Vanden Auweele" userId="ce1aab6e-35e0-46f5-acae-964c01a682d6" providerId="ADAL" clId="{17532FF9-BFFF-47AD-9F94-43D8CC012606}" dt="2025-06-18T23:47:18.964" v="6013" actId="26606"/>
          <ac:spMkLst>
            <pc:docMk/>
            <pc:sldMk cId="677853702" sldId="2147376943"/>
            <ac:spMk id="3" creationId="{6B9C46E1-3970-1D4B-359F-070A82509E11}"/>
          </ac:spMkLst>
        </pc:spChg>
        <pc:picChg chg="add mod">
          <ac:chgData name="Mathias Vanden Auweele" userId="ce1aab6e-35e0-46f5-acae-964c01a682d6" providerId="ADAL" clId="{17532FF9-BFFF-47AD-9F94-43D8CC012606}" dt="2025-06-18T23:47:18.964" v="6013" actId="26606"/>
          <ac:picMkLst>
            <pc:docMk/>
            <pc:sldMk cId="677853702" sldId="2147376943"/>
            <ac:picMk id="5" creationId="{6D410B68-E72E-484B-11E6-C6F8860752C8}"/>
          </ac:picMkLst>
        </pc:picChg>
      </pc:sldChg>
      <pc:sldChg chg="delSp modSp new mod modClrScheme modAnim chgLayout">
        <pc:chgData name="Mathias Vanden Auweele" userId="ce1aab6e-35e0-46f5-acae-964c01a682d6" providerId="ADAL" clId="{17532FF9-BFFF-47AD-9F94-43D8CC012606}" dt="2025-06-20T07:21:43.173" v="8904" actId="6549"/>
        <pc:sldMkLst>
          <pc:docMk/>
          <pc:sldMk cId="620171011" sldId="2147376944"/>
        </pc:sldMkLst>
        <pc:spChg chg="mod ord">
          <ac:chgData name="Mathias Vanden Auweele" userId="ce1aab6e-35e0-46f5-acae-964c01a682d6" providerId="ADAL" clId="{17532FF9-BFFF-47AD-9F94-43D8CC012606}" dt="2025-06-20T07:21:43.173" v="8904" actId="6549"/>
          <ac:spMkLst>
            <pc:docMk/>
            <pc:sldMk cId="620171011" sldId="2147376944"/>
            <ac:spMk id="2" creationId="{5141292C-C1E6-A36F-56E5-C934547DF42D}"/>
          </ac:spMkLst>
        </pc:spChg>
        <pc:spChg chg="mod">
          <ac:chgData name="Mathias Vanden Auweele" userId="ce1aab6e-35e0-46f5-acae-964c01a682d6" providerId="ADAL" clId="{17532FF9-BFFF-47AD-9F94-43D8CC012606}" dt="2025-06-18T23:48:36.234" v="6062" actId="313"/>
          <ac:spMkLst>
            <pc:docMk/>
            <pc:sldMk cId="620171011" sldId="2147376944"/>
            <ac:spMk id="4" creationId="{47718A74-EE1C-CC92-0163-49473AC0C631}"/>
          </ac:spMkLst>
        </pc:spChg>
      </pc:sldChg>
      <pc:sldChg chg="addSp delSp modSp new mod">
        <pc:chgData name="Mathias Vanden Auweele" userId="ce1aab6e-35e0-46f5-acae-964c01a682d6" providerId="ADAL" clId="{17532FF9-BFFF-47AD-9F94-43D8CC012606}" dt="2025-06-18T23:50:22.412" v="6103" actId="20577"/>
        <pc:sldMkLst>
          <pc:docMk/>
          <pc:sldMk cId="974132169" sldId="2147376945"/>
        </pc:sldMkLst>
        <pc:spChg chg="mod">
          <ac:chgData name="Mathias Vanden Auweele" userId="ce1aab6e-35e0-46f5-acae-964c01a682d6" providerId="ADAL" clId="{17532FF9-BFFF-47AD-9F94-43D8CC012606}" dt="2025-06-18T23:50:22.412" v="6103" actId="20577"/>
          <ac:spMkLst>
            <pc:docMk/>
            <pc:sldMk cId="974132169" sldId="2147376945"/>
            <ac:spMk id="2" creationId="{ED19C391-7DC6-B9FB-530C-60ACB06D55ED}"/>
          </ac:spMkLst>
        </pc:spChg>
        <pc:spChg chg="add mod">
          <ac:chgData name="Mathias Vanden Auweele" userId="ce1aab6e-35e0-46f5-acae-964c01a682d6" providerId="ADAL" clId="{17532FF9-BFFF-47AD-9F94-43D8CC012606}" dt="2025-06-18T23:50:12.922" v="6099" actId="115"/>
          <ac:spMkLst>
            <pc:docMk/>
            <pc:sldMk cId="974132169" sldId="2147376945"/>
            <ac:spMk id="4" creationId="{3D6ED781-F1D3-62FA-288A-E86C9D42401C}"/>
          </ac:spMkLst>
        </pc:spChg>
      </pc:sldChg>
      <pc:sldChg chg="addSp modSp new mod">
        <pc:chgData name="Mathias Vanden Auweele" userId="ce1aab6e-35e0-46f5-acae-964c01a682d6" providerId="ADAL" clId="{17532FF9-BFFF-47AD-9F94-43D8CC012606}" dt="2025-06-20T10:06:55.110" v="13256" actId="1076"/>
        <pc:sldMkLst>
          <pc:docMk/>
          <pc:sldMk cId="1002837328" sldId="2147376946"/>
        </pc:sldMkLst>
        <pc:spChg chg="mod">
          <ac:chgData name="Mathias Vanden Auweele" userId="ce1aab6e-35e0-46f5-acae-964c01a682d6" providerId="ADAL" clId="{17532FF9-BFFF-47AD-9F94-43D8CC012606}" dt="2025-06-18T23:50:42.645" v="6109" actId="20577"/>
          <ac:spMkLst>
            <pc:docMk/>
            <pc:sldMk cId="1002837328" sldId="2147376946"/>
            <ac:spMk id="2" creationId="{DEB374E6-38D5-87DB-A5BF-1170E5CB2CE2}"/>
          </ac:spMkLst>
        </pc:spChg>
        <pc:picChg chg="add mod">
          <ac:chgData name="Mathias Vanden Auweele" userId="ce1aab6e-35e0-46f5-acae-964c01a682d6" providerId="ADAL" clId="{17532FF9-BFFF-47AD-9F94-43D8CC012606}" dt="2025-06-20T10:06:55.110" v="13256" actId="1076"/>
          <ac:picMkLst>
            <pc:docMk/>
            <pc:sldMk cId="1002837328" sldId="2147376946"/>
            <ac:picMk id="5" creationId="{B3D93C69-A913-0937-817D-53AF3E1A83FB}"/>
          </ac:picMkLst>
        </pc:picChg>
      </pc:sldChg>
      <pc:sldChg chg="addSp delSp modSp new mod modAnim">
        <pc:chgData name="Mathias Vanden Auweele" userId="ce1aab6e-35e0-46f5-acae-964c01a682d6" providerId="ADAL" clId="{17532FF9-BFFF-47AD-9F94-43D8CC012606}" dt="2025-06-20T10:08:29.988" v="13268" actId="20577"/>
        <pc:sldMkLst>
          <pc:docMk/>
          <pc:sldMk cId="4243862379" sldId="2147376947"/>
        </pc:sldMkLst>
        <pc:spChg chg="mod">
          <ac:chgData name="Mathias Vanden Auweele" userId="ce1aab6e-35e0-46f5-acae-964c01a682d6" providerId="ADAL" clId="{17532FF9-BFFF-47AD-9F94-43D8CC012606}" dt="2025-06-20T10:08:29.988" v="13268" actId="20577"/>
          <ac:spMkLst>
            <pc:docMk/>
            <pc:sldMk cId="4243862379" sldId="2147376947"/>
            <ac:spMk id="2" creationId="{5E603FDC-5AAB-2FE6-1EC0-85851A8D32A5}"/>
          </ac:spMkLst>
        </pc:spChg>
        <pc:graphicFrameChg chg="add mod">
          <ac:chgData name="Mathias Vanden Auweele" userId="ce1aab6e-35e0-46f5-acae-964c01a682d6" providerId="ADAL" clId="{17532FF9-BFFF-47AD-9F94-43D8CC012606}" dt="2025-06-18T23:55:20.631" v="6275" actId="20577"/>
          <ac:graphicFrameMkLst>
            <pc:docMk/>
            <pc:sldMk cId="4243862379" sldId="2147376947"/>
            <ac:graphicFrameMk id="5" creationId="{1D0D4BF3-8557-A26E-AEC7-C7EC81D8AA6F}"/>
          </ac:graphicFrameMkLst>
        </pc:graphicFrameChg>
        <pc:cxnChg chg="add mod">
          <ac:chgData name="Mathias Vanden Auweele" userId="ce1aab6e-35e0-46f5-acae-964c01a682d6" providerId="ADAL" clId="{17532FF9-BFFF-47AD-9F94-43D8CC012606}" dt="2025-06-20T10:07:28.793" v="13260" actId="1582"/>
          <ac:cxnSpMkLst>
            <pc:docMk/>
            <pc:sldMk cId="4243862379" sldId="2147376947"/>
            <ac:cxnSpMk id="4" creationId="{75146D57-DD0E-EF56-9E08-42EFCDE1A2AB}"/>
          </ac:cxnSpMkLst>
        </pc:cxnChg>
      </pc:sldChg>
      <pc:sldChg chg="addSp delSp modSp new mod">
        <pc:chgData name="Mathias Vanden Auweele" userId="ce1aab6e-35e0-46f5-acae-964c01a682d6" providerId="ADAL" clId="{17532FF9-BFFF-47AD-9F94-43D8CC012606}" dt="2025-06-20T10:08:06.881" v="13262" actId="478"/>
        <pc:sldMkLst>
          <pc:docMk/>
          <pc:sldMk cId="1001195038" sldId="2147376948"/>
        </pc:sldMkLst>
        <pc:spChg chg="mod">
          <ac:chgData name="Mathias Vanden Auweele" userId="ce1aab6e-35e0-46f5-acae-964c01a682d6" providerId="ADAL" clId="{17532FF9-BFFF-47AD-9F94-43D8CC012606}" dt="2025-06-18T23:53:39.511" v="6226" actId="20577"/>
          <ac:spMkLst>
            <pc:docMk/>
            <pc:sldMk cId="1001195038" sldId="2147376948"/>
            <ac:spMk id="2" creationId="{B9FF82EF-A506-81BA-1C77-5462D33B9E17}"/>
          </ac:spMkLst>
        </pc:spChg>
        <pc:spChg chg="del">
          <ac:chgData name="Mathias Vanden Auweele" userId="ce1aab6e-35e0-46f5-acae-964c01a682d6" providerId="ADAL" clId="{17532FF9-BFFF-47AD-9F94-43D8CC012606}" dt="2025-06-20T10:08:06.881" v="13262" actId="478"/>
          <ac:spMkLst>
            <pc:docMk/>
            <pc:sldMk cId="1001195038" sldId="2147376948"/>
            <ac:spMk id="3" creationId="{D96DC07E-842B-181B-7780-501C5722A2F7}"/>
          </ac:spMkLst>
        </pc:spChg>
        <pc:picChg chg="add mod">
          <ac:chgData name="Mathias Vanden Auweele" userId="ce1aab6e-35e0-46f5-acae-964c01a682d6" providerId="ADAL" clId="{17532FF9-BFFF-47AD-9F94-43D8CC012606}" dt="2025-06-18T23:53:34.873" v="6202" actId="1076"/>
          <ac:picMkLst>
            <pc:docMk/>
            <pc:sldMk cId="1001195038" sldId="2147376948"/>
            <ac:picMk id="5" creationId="{6497DDC7-0CBE-6E1D-9212-AC03F1C68550}"/>
          </ac:picMkLst>
        </pc:picChg>
      </pc:sldChg>
      <pc:sldChg chg="addSp modSp new mod ord">
        <pc:chgData name="Mathias Vanden Auweele" userId="ce1aab6e-35e0-46f5-acae-964c01a682d6" providerId="ADAL" clId="{17532FF9-BFFF-47AD-9F94-43D8CC012606}" dt="2025-06-20T10:08:26.391" v="13266" actId="20577"/>
        <pc:sldMkLst>
          <pc:docMk/>
          <pc:sldMk cId="2767721221" sldId="2147376949"/>
        </pc:sldMkLst>
        <pc:spChg chg="mod">
          <ac:chgData name="Mathias Vanden Auweele" userId="ce1aab6e-35e0-46f5-acae-964c01a682d6" providerId="ADAL" clId="{17532FF9-BFFF-47AD-9F94-43D8CC012606}" dt="2025-06-20T10:08:26.391" v="13266" actId="20577"/>
          <ac:spMkLst>
            <pc:docMk/>
            <pc:sldMk cId="2767721221" sldId="2147376949"/>
            <ac:spMk id="2" creationId="{1FD7673C-3E5D-0A9C-4DC1-D69E6131F605}"/>
          </ac:spMkLst>
        </pc:spChg>
        <pc:spChg chg="mod">
          <ac:chgData name="Mathias Vanden Auweele" userId="ce1aab6e-35e0-46f5-acae-964c01a682d6" providerId="ADAL" clId="{17532FF9-BFFF-47AD-9F94-43D8CC012606}" dt="2025-06-18T23:54:45.614" v="6271" actId="12"/>
          <ac:spMkLst>
            <pc:docMk/>
            <pc:sldMk cId="2767721221" sldId="2147376949"/>
            <ac:spMk id="3" creationId="{638DF3DE-616C-294E-4FFB-1A9C2EA4CDC9}"/>
          </ac:spMkLst>
        </pc:spChg>
      </pc:sldChg>
      <pc:sldChg chg="addSp delSp modSp new mod">
        <pc:chgData name="Mathias Vanden Auweele" userId="ce1aab6e-35e0-46f5-acae-964c01a682d6" providerId="ADAL" clId="{17532FF9-BFFF-47AD-9F94-43D8CC012606}" dt="2025-06-18T23:56:18.676" v="6312" actId="20577"/>
        <pc:sldMkLst>
          <pc:docMk/>
          <pc:sldMk cId="2684749730" sldId="2147376950"/>
        </pc:sldMkLst>
        <pc:spChg chg="mod">
          <ac:chgData name="Mathias Vanden Auweele" userId="ce1aab6e-35e0-46f5-acae-964c01a682d6" providerId="ADAL" clId="{17532FF9-BFFF-47AD-9F94-43D8CC012606}" dt="2025-06-18T23:56:18.676" v="6312" actId="20577"/>
          <ac:spMkLst>
            <pc:docMk/>
            <pc:sldMk cId="2684749730" sldId="2147376950"/>
            <ac:spMk id="2" creationId="{455A0E8D-AAFA-9703-1974-DF36127278FD}"/>
          </ac:spMkLst>
        </pc:spChg>
        <pc:spChg chg="add del mod">
          <ac:chgData name="Mathias Vanden Auweele" userId="ce1aab6e-35e0-46f5-acae-964c01a682d6" providerId="ADAL" clId="{17532FF9-BFFF-47AD-9F94-43D8CC012606}" dt="2025-06-18T23:56:03.165" v="6308" actId="27636"/>
          <ac:spMkLst>
            <pc:docMk/>
            <pc:sldMk cId="2684749730" sldId="2147376950"/>
            <ac:spMk id="3" creationId="{DA1D54F1-58A1-69F8-9C7A-6CB221483FC5}"/>
          </ac:spMkLst>
        </pc:spChg>
      </pc:sldChg>
      <pc:sldChg chg="addSp delSp modSp new mod ord modAnim">
        <pc:chgData name="Mathias Vanden Auweele" userId="ce1aab6e-35e0-46f5-acae-964c01a682d6" providerId="ADAL" clId="{17532FF9-BFFF-47AD-9F94-43D8CC012606}" dt="2025-06-20T10:08:49.958" v="13276" actId="313"/>
        <pc:sldMkLst>
          <pc:docMk/>
          <pc:sldMk cId="155411937" sldId="2147376951"/>
        </pc:sldMkLst>
        <pc:spChg chg="mod">
          <ac:chgData name="Mathias Vanden Auweele" userId="ce1aab6e-35e0-46f5-acae-964c01a682d6" providerId="ADAL" clId="{17532FF9-BFFF-47AD-9F94-43D8CC012606}" dt="2025-06-19T00:01:12.634" v="6458" actId="26606"/>
          <ac:spMkLst>
            <pc:docMk/>
            <pc:sldMk cId="155411937" sldId="2147376951"/>
            <ac:spMk id="2" creationId="{0B77BFAB-C490-355A-A5C9-01828E7800F6}"/>
          </ac:spMkLst>
        </pc:spChg>
        <pc:spChg chg="add del mod">
          <ac:chgData name="Mathias Vanden Auweele" userId="ce1aab6e-35e0-46f5-acae-964c01a682d6" providerId="ADAL" clId="{17532FF9-BFFF-47AD-9F94-43D8CC012606}" dt="2025-06-20T10:08:49.958" v="13276" actId="313"/>
          <ac:spMkLst>
            <pc:docMk/>
            <pc:sldMk cId="155411937" sldId="2147376951"/>
            <ac:spMk id="3" creationId="{A3C8DD6A-C2EC-14A6-376C-91E4FC55F8A3}"/>
          </ac:spMkLst>
        </pc:spChg>
        <pc:graphicFrameChg chg="add del">
          <ac:chgData name="Mathias Vanden Auweele" userId="ce1aab6e-35e0-46f5-acae-964c01a682d6" providerId="ADAL" clId="{17532FF9-BFFF-47AD-9F94-43D8CC012606}" dt="2025-06-19T00:01:12.634" v="6458" actId="26606"/>
          <ac:graphicFrameMkLst>
            <pc:docMk/>
            <pc:sldMk cId="155411937" sldId="2147376951"/>
            <ac:graphicFrameMk id="7" creationId="{ACA9DF2B-2BEF-C15F-4B52-22171CA46B25}"/>
          </ac:graphicFrameMkLst>
        </pc:graphicFrameChg>
      </pc:sldChg>
      <pc:sldChg chg="addSp delSp modSp add mod">
        <pc:chgData name="Mathias Vanden Auweele" userId="ce1aab6e-35e0-46f5-acae-964c01a682d6" providerId="ADAL" clId="{17532FF9-BFFF-47AD-9F94-43D8CC012606}" dt="2025-06-20T07:14:44.882" v="8245" actId="478"/>
        <pc:sldMkLst>
          <pc:docMk/>
          <pc:sldMk cId="1214154954" sldId="2147376952"/>
        </pc:sldMkLst>
        <pc:spChg chg="mod">
          <ac:chgData name="Mathias Vanden Auweele" userId="ce1aab6e-35e0-46f5-acae-964c01a682d6" providerId="ADAL" clId="{17532FF9-BFFF-47AD-9F94-43D8CC012606}" dt="2025-06-18T23:57:25.057" v="6332" actId="20577"/>
          <ac:spMkLst>
            <pc:docMk/>
            <pc:sldMk cId="1214154954" sldId="2147376952"/>
            <ac:spMk id="2" creationId="{473F461D-F59E-C13D-1BCB-4D20FD26EBCB}"/>
          </ac:spMkLst>
        </pc:spChg>
        <pc:spChg chg="del">
          <ac:chgData name="Mathias Vanden Auweele" userId="ce1aab6e-35e0-46f5-acae-964c01a682d6" providerId="ADAL" clId="{17532FF9-BFFF-47AD-9F94-43D8CC012606}" dt="2025-06-20T07:14:44.882" v="8245" actId="478"/>
          <ac:spMkLst>
            <pc:docMk/>
            <pc:sldMk cId="1214154954" sldId="2147376952"/>
            <ac:spMk id="3" creationId="{EF3D0C40-400E-8C24-8873-E749E20CB8A4}"/>
          </ac:spMkLst>
        </pc:spChg>
        <pc:spChg chg="add mod">
          <ac:chgData name="Mathias Vanden Auweele" userId="ce1aab6e-35e0-46f5-acae-964c01a682d6" providerId="ADAL" clId="{17532FF9-BFFF-47AD-9F94-43D8CC012606}" dt="2025-06-20T07:14:15.168" v="8223" actId="1076"/>
          <ac:spMkLst>
            <pc:docMk/>
            <pc:sldMk cId="1214154954" sldId="2147376952"/>
            <ac:spMk id="5" creationId="{EB17BDD8-6872-C4C2-4A9E-08D258EDDCD2}"/>
          </ac:spMkLst>
        </pc:spChg>
        <pc:spChg chg="add del mod">
          <ac:chgData name="Mathias Vanden Auweele" userId="ce1aab6e-35e0-46f5-acae-964c01a682d6" providerId="ADAL" clId="{17532FF9-BFFF-47AD-9F94-43D8CC012606}" dt="2025-06-20T07:14:32.372" v="8238" actId="478"/>
          <ac:spMkLst>
            <pc:docMk/>
            <pc:sldMk cId="1214154954" sldId="2147376952"/>
            <ac:spMk id="6" creationId="{C3ABF234-EFF9-C319-33D7-2400DEF0A02E}"/>
          </ac:spMkLst>
        </pc:spChg>
      </pc:sldChg>
      <pc:sldChg chg="addSp delSp modSp add mod modAnim">
        <pc:chgData name="Mathias Vanden Auweele" userId="ce1aab6e-35e0-46f5-acae-964c01a682d6" providerId="ADAL" clId="{17532FF9-BFFF-47AD-9F94-43D8CC012606}" dt="2025-06-20T10:10:23.468" v="13293"/>
        <pc:sldMkLst>
          <pc:docMk/>
          <pc:sldMk cId="2568184586" sldId="2147376953"/>
        </pc:sldMkLst>
        <pc:spChg chg="mod">
          <ac:chgData name="Mathias Vanden Auweele" userId="ce1aab6e-35e0-46f5-acae-964c01a682d6" providerId="ADAL" clId="{17532FF9-BFFF-47AD-9F94-43D8CC012606}" dt="2025-06-19T00:03:15.819" v="6503" actId="20577"/>
          <ac:spMkLst>
            <pc:docMk/>
            <pc:sldMk cId="2568184586" sldId="2147376953"/>
            <ac:spMk id="2" creationId="{D3DA84C3-8F0E-E295-0C0A-7290451D82BB}"/>
          </ac:spMkLst>
        </pc:spChg>
        <pc:spChg chg="add del mod">
          <ac:chgData name="Mathias Vanden Auweele" userId="ce1aab6e-35e0-46f5-acae-964c01a682d6" providerId="ADAL" clId="{17532FF9-BFFF-47AD-9F94-43D8CC012606}" dt="2025-06-20T10:09:46.312" v="13287" actId="20577"/>
          <ac:spMkLst>
            <pc:docMk/>
            <pc:sldMk cId="2568184586" sldId="2147376953"/>
            <ac:spMk id="3" creationId="{3437B965-81DC-19C6-7464-0B46CD9AF5AC}"/>
          </ac:spMkLst>
        </pc:spChg>
        <pc:spChg chg="add">
          <ac:chgData name="Mathias Vanden Auweele" userId="ce1aab6e-35e0-46f5-acae-964c01a682d6" providerId="ADAL" clId="{17532FF9-BFFF-47AD-9F94-43D8CC012606}" dt="2025-06-19T00:03:21.503" v="6504"/>
          <ac:spMkLst>
            <pc:docMk/>
            <pc:sldMk cId="2568184586" sldId="2147376953"/>
            <ac:spMk id="4" creationId="{C9C46396-05A7-680D-EA9A-9B4D0B5EC2D4}"/>
          </ac:spMkLst>
        </pc:spChg>
        <pc:spChg chg="add mod">
          <ac:chgData name="Mathias Vanden Auweele" userId="ce1aab6e-35e0-46f5-acae-964c01a682d6" providerId="ADAL" clId="{17532FF9-BFFF-47AD-9F94-43D8CC012606}" dt="2025-06-19T00:03:27.099" v="6507"/>
          <ac:spMkLst>
            <pc:docMk/>
            <pc:sldMk cId="2568184586" sldId="2147376953"/>
            <ac:spMk id="5" creationId="{EEF61123-C485-EEEA-F7D6-2580F5A2E2FE}"/>
          </ac:spMkLst>
        </pc:spChg>
        <pc:spChg chg="add">
          <ac:chgData name="Mathias Vanden Auweele" userId="ce1aab6e-35e0-46f5-acae-964c01a682d6" providerId="ADAL" clId="{17532FF9-BFFF-47AD-9F94-43D8CC012606}" dt="2025-06-19T00:03:35.287" v="6513"/>
          <ac:spMkLst>
            <pc:docMk/>
            <pc:sldMk cId="2568184586" sldId="2147376953"/>
            <ac:spMk id="6" creationId="{A4621138-24FF-8AFA-45E1-480561DE4B02}"/>
          </ac:spMkLst>
        </pc:spChg>
      </pc:sldChg>
      <pc:sldChg chg="addSp modSp add mod modAnim">
        <pc:chgData name="Mathias Vanden Auweele" userId="ce1aab6e-35e0-46f5-acae-964c01a682d6" providerId="ADAL" clId="{17532FF9-BFFF-47AD-9F94-43D8CC012606}" dt="2025-06-19T00:02:46.596" v="6490"/>
        <pc:sldMkLst>
          <pc:docMk/>
          <pc:sldMk cId="1506258665" sldId="2147376954"/>
        </pc:sldMkLst>
        <pc:spChg chg="mod">
          <ac:chgData name="Mathias Vanden Auweele" userId="ce1aab6e-35e0-46f5-acae-964c01a682d6" providerId="ADAL" clId="{17532FF9-BFFF-47AD-9F94-43D8CC012606}" dt="2025-06-18T23:59:10.590" v="6397" actId="20577"/>
          <ac:spMkLst>
            <pc:docMk/>
            <pc:sldMk cId="1506258665" sldId="2147376954"/>
            <ac:spMk id="2" creationId="{BDDE345A-99D9-CCE7-F175-430CFB9EC1C3}"/>
          </ac:spMkLst>
        </pc:spChg>
        <pc:spChg chg="add">
          <ac:chgData name="Mathias Vanden Auweele" userId="ce1aab6e-35e0-46f5-acae-964c01a682d6" providerId="ADAL" clId="{17532FF9-BFFF-47AD-9F94-43D8CC012606}" dt="2025-06-19T00:01:34.314" v="6462"/>
          <ac:spMkLst>
            <pc:docMk/>
            <pc:sldMk cId="1506258665" sldId="2147376954"/>
            <ac:spMk id="3" creationId="{0AA2D1F2-92A0-A623-769C-AC76872B4158}"/>
          </ac:spMkLst>
        </pc:spChg>
        <pc:spChg chg="add">
          <ac:chgData name="Mathias Vanden Auweele" userId="ce1aab6e-35e0-46f5-acae-964c01a682d6" providerId="ADAL" clId="{17532FF9-BFFF-47AD-9F94-43D8CC012606}" dt="2025-06-19T00:01:38.161" v="6463"/>
          <ac:spMkLst>
            <pc:docMk/>
            <pc:sldMk cId="1506258665" sldId="2147376954"/>
            <ac:spMk id="4" creationId="{795F19F4-4C63-16E1-3A15-9EA531D27A47}"/>
          </ac:spMkLst>
        </pc:spChg>
        <pc:spChg chg="add mod">
          <ac:chgData name="Mathias Vanden Auweele" userId="ce1aab6e-35e0-46f5-acae-964c01a682d6" providerId="ADAL" clId="{17532FF9-BFFF-47AD-9F94-43D8CC012606}" dt="2025-06-19T00:02:41.624" v="6489" actId="1076"/>
          <ac:spMkLst>
            <pc:docMk/>
            <pc:sldMk cId="1506258665" sldId="2147376954"/>
            <ac:spMk id="7" creationId="{EA1C814D-A8FC-7D88-E847-64479C9EFE13}"/>
          </ac:spMkLst>
        </pc:spChg>
        <pc:graphicFrameChg chg="mod modGraphic">
          <ac:chgData name="Mathias Vanden Auweele" userId="ce1aab6e-35e0-46f5-acae-964c01a682d6" providerId="ADAL" clId="{17532FF9-BFFF-47AD-9F94-43D8CC012606}" dt="2025-06-19T00:01:49.625" v="6467" actId="1076"/>
          <ac:graphicFrameMkLst>
            <pc:docMk/>
            <pc:sldMk cId="1506258665" sldId="2147376954"/>
            <ac:graphicFrameMk id="5" creationId="{2661F5F9-BC84-AF2F-E566-80E8C12CBD32}"/>
          </ac:graphicFrameMkLst>
        </pc:graphicFrameChg>
      </pc:sldChg>
      <pc:sldChg chg="addSp delSp modSp add mod">
        <pc:chgData name="Mathias Vanden Auweele" userId="ce1aab6e-35e0-46f5-acae-964c01a682d6" providerId="ADAL" clId="{17532FF9-BFFF-47AD-9F94-43D8CC012606}" dt="2025-06-20T07:14:43.063" v="8244" actId="478"/>
        <pc:sldMkLst>
          <pc:docMk/>
          <pc:sldMk cId="2594445217" sldId="2147376955"/>
        </pc:sldMkLst>
        <pc:spChg chg="mod">
          <ac:chgData name="Mathias Vanden Auweele" userId="ce1aab6e-35e0-46f5-acae-964c01a682d6" providerId="ADAL" clId="{17532FF9-BFFF-47AD-9F94-43D8CC012606}" dt="2025-06-19T00:03:10.666" v="6499" actId="20577"/>
          <ac:spMkLst>
            <pc:docMk/>
            <pc:sldMk cId="2594445217" sldId="2147376955"/>
            <ac:spMk id="2" creationId="{65683822-7DBC-E5D3-13F7-078D3AFEA535}"/>
          </ac:spMkLst>
        </pc:spChg>
        <pc:spChg chg="del">
          <ac:chgData name="Mathias Vanden Auweele" userId="ce1aab6e-35e0-46f5-acae-964c01a682d6" providerId="ADAL" clId="{17532FF9-BFFF-47AD-9F94-43D8CC012606}" dt="2025-06-20T07:14:43.063" v="8244" actId="478"/>
          <ac:spMkLst>
            <pc:docMk/>
            <pc:sldMk cId="2594445217" sldId="2147376955"/>
            <ac:spMk id="3" creationId="{1C43BDA8-676D-828D-0747-5297851BAAB6}"/>
          </ac:spMkLst>
        </pc:spChg>
        <pc:spChg chg="add mod">
          <ac:chgData name="Mathias Vanden Auweele" userId="ce1aab6e-35e0-46f5-acae-964c01a682d6" providerId="ADAL" clId="{17532FF9-BFFF-47AD-9F94-43D8CC012606}" dt="2025-06-20T07:14:39.529" v="8243" actId="20577"/>
          <ac:spMkLst>
            <pc:docMk/>
            <pc:sldMk cId="2594445217" sldId="2147376955"/>
            <ac:spMk id="5" creationId="{EEF9529A-D2C0-7D6A-1E44-B1EE24AB5165}"/>
          </ac:spMkLst>
        </pc:spChg>
      </pc:sldChg>
      <pc:sldChg chg="modSp new mod">
        <pc:chgData name="Mathias Vanden Auweele" userId="ce1aab6e-35e0-46f5-acae-964c01a682d6" providerId="ADAL" clId="{17532FF9-BFFF-47AD-9F94-43D8CC012606}" dt="2025-06-19T00:06:56.531" v="6638" actId="20577"/>
        <pc:sldMkLst>
          <pc:docMk/>
          <pc:sldMk cId="725849344" sldId="2147376956"/>
        </pc:sldMkLst>
        <pc:spChg chg="mod">
          <ac:chgData name="Mathias Vanden Auweele" userId="ce1aab6e-35e0-46f5-acae-964c01a682d6" providerId="ADAL" clId="{17532FF9-BFFF-47AD-9F94-43D8CC012606}" dt="2025-06-19T00:06:07.703" v="6611" actId="20577"/>
          <ac:spMkLst>
            <pc:docMk/>
            <pc:sldMk cId="725849344" sldId="2147376956"/>
            <ac:spMk id="2" creationId="{9DBDCDD2-E807-31CD-1769-4B97FC334ED7}"/>
          </ac:spMkLst>
        </pc:spChg>
        <pc:spChg chg="mod">
          <ac:chgData name="Mathias Vanden Auweele" userId="ce1aab6e-35e0-46f5-acae-964c01a682d6" providerId="ADAL" clId="{17532FF9-BFFF-47AD-9F94-43D8CC012606}" dt="2025-06-19T00:06:56.531" v="6638" actId="20577"/>
          <ac:spMkLst>
            <pc:docMk/>
            <pc:sldMk cId="725849344" sldId="2147376956"/>
            <ac:spMk id="3" creationId="{F5C98FEE-2F8F-C3BA-4C20-863DE1BD068D}"/>
          </ac:spMkLst>
        </pc:spChg>
      </pc:sldChg>
      <pc:sldChg chg="addSp delSp modSp new mod modClrScheme modAnim chgLayout">
        <pc:chgData name="Mathias Vanden Auweele" userId="ce1aab6e-35e0-46f5-acae-964c01a682d6" providerId="ADAL" clId="{17532FF9-BFFF-47AD-9F94-43D8CC012606}" dt="2025-06-20T10:11:56.436" v="13318"/>
        <pc:sldMkLst>
          <pc:docMk/>
          <pc:sldMk cId="1420804502" sldId="2147376957"/>
        </pc:sldMkLst>
        <pc:spChg chg="mod ord">
          <ac:chgData name="Mathias Vanden Auweele" userId="ce1aab6e-35e0-46f5-acae-964c01a682d6" providerId="ADAL" clId="{17532FF9-BFFF-47AD-9F94-43D8CC012606}" dt="2025-06-20T07:12:25.038" v="8205" actId="26606"/>
          <ac:spMkLst>
            <pc:docMk/>
            <pc:sldMk cId="1420804502" sldId="2147376957"/>
            <ac:spMk id="2" creationId="{BF2E2278-1E67-FA36-E5F0-7C1D796DCD41}"/>
          </ac:spMkLst>
        </pc:spChg>
        <pc:spChg chg="del">
          <ac:chgData name="Mathias Vanden Auweele" userId="ce1aab6e-35e0-46f5-acae-964c01a682d6" providerId="ADAL" clId="{17532FF9-BFFF-47AD-9F94-43D8CC012606}" dt="2025-06-19T00:07:26.161" v="6653"/>
          <ac:spMkLst>
            <pc:docMk/>
            <pc:sldMk cId="1420804502" sldId="2147376957"/>
            <ac:spMk id="3" creationId="{5B33F2D7-EC9B-E9F4-A24C-D65C0DB764F5}"/>
          </ac:spMkLst>
        </pc:spChg>
        <pc:spChg chg="add mod">
          <ac:chgData name="Mathias Vanden Auweele" userId="ce1aab6e-35e0-46f5-acae-964c01a682d6" providerId="ADAL" clId="{17532FF9-BFFF-47AD-9F94-43D8CC012606}" dt="2025-06-20T07:12:25.038" v="8205" actId="26606"/>
          <ac:spMkLst>
            <pc:docMk/>
            <pc:sldMk cId="1420804502" sldId="2147376957"/>
            <ac:spMk id="4" creationId="{2845DB34-0366-8FF2-5FFE-8BE4419E8EDE}"/>
          </ac:spMkLst>
        </pc:spChg>
        <pc:picChg chg="add mod">
          <ac:chgData name="Mathias Vanden Auweele" userId="ce1aab6e-35e0-46f5-acae-964c01a682d6" providerId="ADAL" clId="{17532FF9-BFFF-47AD-9F94-43D8CC012606}" dt="2025-06-20T07:12:25.038" v="8205" actId="26606"/>
          <ac:picMkLst>
            <pc:docMk/>
            <pc:sldMk cId="1420804502" sldId="2147376957"/>
            <ac:picMk id="5" creationId="{2C0335E0-1FE5-0FBF-3E1A-8B097B998F15}"/>
          </ac:picMkLst>
        </pc:picChg>
        <pc:cxnChg chg="add del mod">
          <ac:chgData name="Mathias Vanden Auweele" userId="ce1aab6e-35e0-46f5-acae-964c01a682d6" providerId="ADAL" clId="{17532FF9-BFFF-47AD-9F94-43D8CC012606}" dt="2025-06-20T07:12:15.329" v="8204" actId="21"/>
          <ac:cxnSpMkLst>
            <pc:docMk/>
            <pc:sldMk cId="1420804502" sldId="2147376957"/>
            <ac:cxnSpMk id="7" creationId="{6CB96AD0-1580-75D7-7125-688CF6AD1E82}"/>
          </ac:cxnSpMkLst>
        </pc:cxnChg>
        <pc:cxnChg chg="add mod">
          <ac:chgData name="Mathias Vanden Auweele" userId="ce1aab6e-35e0-46f5-acae-964c01a682d6" providerId="ADAL" clId="{17532FF9-BFFF-47AD-9F94-43D8CC012606}" dt="2025-06-20T07:12:30.448" v="8208" actId="14100"/>
          <ac:cxnSpMkLst>
            <pc:docMk/>
            <pc:sldMk cId="1420804502" sldId="2147376957"/>
            <ac:cxnSpMk id="10" creationId="{6CB96AD0-1580-75D7-7125-688CF6AD1E82}"/>
          </ac:cxnSpMkLst>
        </pc:cxnChg>
      </pc:sldChg>
      <pc:sldChg chg="addSp delSp modSp new mod modClrScheme chgLayout">
        <pc:chgData name="Mathias Vanden Auweele" userId="ce1aab6e-35e0-46f5-acae-964c01a682d6" providerId="ADAL" clId="{17532FF9-BFFF-47AD-9F94-43D8CC012606}" dt="2025-06-20T10:13:57.619" v="13340" actId="1076"/>
        <pc:sldMkLst>
          <pc:docMk/>
          <pc:sldMk cId="1455284346" sldId="2147376958"/>
        </pc:sldMkLst>
        <pc:spChg chg="mod ord">
          <ac:chgData name="Mathias Vanden Auweele" userId="ce1aab6e-35e0-46f5-acae-964c01a682d6" providerId="ADAL" clId="{17532FF9-BFFF-47AD-9F94-43D8CC012606}" dt="2025-06-20T06:52:42.726" v="7915" actId="700"/>
          <ac:spMkLst>
            <pc:docMk/>
            <pc:sldMk cId="1455284346" sldId="2147376958"/>
            <ac:spMk id="2" creationId="{7CCDE96D-7132-6E4A-FED5-B5C299C05473}"/>
          </ac:spMkLst>
        </pc:spChg>
        <pc:spChg chg="del">
          <ac:chgData name="Mathias Vanden Auweele" userId="ce1aab6e-35e0-46f5-acae-964c01a682d6" providerId="ADAL" clId="{17532FF9-BFFF-47AD-9F94-43D8CC012606}" dt="2025-06-19T00:11:07.897" v="6780"/>
          <ac:spMkLst>
            <pc:docMk/>
            <pc:sldMk cId="1455284346" sldId="2147376958"/>
            <ac:spMk id="3" creationId="{8BF011A7-F650-EC85-F9BC-5D57D1EE01AD}"/>
          </ac:spMkLst>
        </pc:spChg>
        <pc:spChg chg="add mod ord">
          <ac:chgData name="Mathias Vanden Auweele" userId="ce1aab6e-35e0-46f5-acae-964c01a682d6" providerId="ADAL" clId="{17532FF9-BFFF-47AD-9F94-43D8CC012606}" dt="2025-06-20T10:13:44.864" v="13339" actId="20577"/>
          <ac:spMkLst>
            <pc:docMk/>
            <pc:sldMk cId="1455284346" sldId="2147376958"/>
            <ac:spMk id="4" creationId="{478B2A33-63EF-0C0E-CF5F-EFB039F53DE9}"/>
          </ac:spMkLst>
        </pc:spChg>
        <pc:spChg chg="add mod">
          <ac:chgData name="Mathias Vanden Auweele" userId="ce1aab6e-35e0-46f5-acae-964c01a682d6" providerId="ADAL" clId="{17532FF9-BFFF-47AD-9F94-43D8CC012606}" dt="2025-06-20T10:13:57.619" v="13340" actId="1076"/>
          <ac:spMkLst>
            <pc:docMk/>
            <pc:sldMk cId="1455284346" sldId="2147376958"/>
            <ac:spMk id="5" creationId="{A78DA821-6593-D128-2247-784CB9CA53A6}"/>
          </ac:spMkLst>
        </pc:spChg>
        <pc:spChg chg="add del mod">
          <ac:chgData name="Mathias Vanden Auweele" userId="ce1aab6e-35e0-46f5-acae-964c01a682d6" providerId="ADAL" clId="{17532FF9-BFFF-47AD-9F94-43D8CC012606}" dt="2025-06-19T00:13:37.060" v="6889" actId="478"/>
          <ac:spMkLst>
            <pc:docMk/>
            <pc:sldMk cId="1455284346" sldId="2147376958"/>
            <ac:spMk id="9" creationId="{B0E82FA2-74C2-ABAF-E091-1CD27BF2BCAF}"/>
          </ac:spMkLst>
        </pc:spChg>
        <pc:picChg chg="add mod">
          <ac:chgData name="Mathias Vanden Auweele" userId="ce1aab6e-35e0-46f5-acae-964c01a682d6" providerId="ADAL" clId="{17532FF9-BFFF-47AD-9F94-43D8CC012606}" dt="2025-06-20T07:08:30.677" v="7949" actId="1076"/>
          <ac:picMkLst>
            <pc:docMk/>
            <pc:sldMk cId="1455284346" sldId="2147376958"/>
            <ac:picMk id="6" creationId="{35CB29B3-E086-CD4A-8DA2-FB1DDEB12AD9}"/>
          </ac:picMkLst>
        </pc:picChg>
      </pc:sldChg>
      <pc:sldChg chg="addSp delSp modSp add mod ord modClrScheme chgLayout">
        <pc:chgData name="Mathias Vanden Auweele" userId="ce1aab6e-35e0-46f5-acae-964c01a682d6" providerId="ADAL" clId="{17532FF9-BFFF-47AD-9F94-43D8CC012606}" dt="2025-06-20T10:12:28.547" v="13325" actId="255"/>
        <pc:sldMkLst>
          <pc:docMk/>
          <pc:sldMk cId="3283006476" sldId="2147376959"/>
        </pc:sldMkLst>
        <pc:spChg chg="mod ord">
          <ac:chgData name="Mathias Vanden Auweele" userId="ce1aab6e-35e0-46f5-acae-964c01a682d6" providerId="ADAL" clId="{17532FF9-BFFF-47AD-9F94-43D8CC012606}" dt="2025-06-20T06:53:06.194" v="7923" actId="26606"/>
          <ac:spMkLst>
            <pc:docMk/>
            <pc:sldMk cId="3283006476" sldId="2147376959"/>
            <ac:spMk id="2" creationId="{BAC3D43E-5546-3C7F-5E5D-3A3E7C953ACF}"/>
          </ac:spMkLst>
        </pc:spChg>
        <pc:spChg chg="add">
          <ac:chgData name="Mathias Vanden Auweele" userId="ce1aab6e-35e0-46f5-acae-964c01a682d6" providerId="ADAL" clId="{17532FF9-BFFF-47AD-9F94-43D8CC012606}" dt="2025-06-20T07:06:50.010" v="7942"/>
          <ac:spMkLst>
            <pc:docMk/>
            <pc:sldMk cId="3283006476" sldId="2147376959"/>
            <ac:spMk id="3" creationId="{B5019AF4-0008-82B7-A155-B955BC745DB2}"/>
          </ac:spMkLst>
        </pc:spChg>
        <pc:spChg chg="mod">
          <ac:chgData name="Mathias Vanden Auweele" userId="ce1aab6e-35e0-46f5-acae-964c01a682d6" providerId="ADAL" clId="{17532FF9-BFFF-47AD-9F94-43D8CC012606}" dt="2025-06-20T10:12:28.547" v="13325" actId="255"/>
          <ac:spMkLst>
            <pc:docMk/>
            <pc:sldMk cId="3283006476" sldId="2147376959"/>
            <ac:spMk id="4" creationId="{91638154-90EA-D091-03EB-5498E00346BB}"/>
          </ac:spMkLst>
        </pc:spChg>
        <pc:spChg chg="add">
          <ac:chgData name="Mathias Vanden Auweele" userId="ce1aab6e-35e0-46f5-acae-964c01a682d6" providerId="ADAL" clId="{17532FF9-BFFF-47AD-9F94-43D8CC012606}" dt="2025-06-20T07:06:54.152" v="7943"/>
          <ac:spMkLst>
            <pc:docMk/>
            <pc:sldMk cId="3283006476" sldId="2147376959"/>
            <ac:spMk id="5" creationId="{CC18152B-95B8-D972-999A-599CB4D47BC9}"/>
          </ac:spMkLst>
        </pc:spChg>
        <pc:spChg chg="add del mod">
          <ac:chgData name="Mathias Vanden Auweele" userId="ce1aab6e-35e0-46f5-acae-964c01a682d6" providerId="ADAL" clId="{17532FF9-BFFF-47AD-9F94-43D8CC012606}" dt="2025-06-20T07:05:52.635" v="7924" actId="478"/>
          <ac:spMkLst>
            <pc:docMk/>
            <pc:sldMk cId="3283006476" sldId="2147376959"/>
            <ac:spMk id="9" creationId="{D5D5765D-62D3-9010-526A-D21DCB7B0773}"/>
          </ac:spMkLst>
        </pc:spChg>
        <pc:picChg chg="add mod">
          <ac:chgData name="Mathias Vanden Auweele" userId="ce1aab6e-35e0-46f5-acae-964c01a682d6" providerId="ADAL" clId="{17532FF9-BFFF-47AD-9F94-43D8CC012606}" dt="2025-06-20T07:07:31.674" v="7946" actId="1076"/>
          <ac:picMkLst>
            <pc:docMk/>
            <pc:sldMk cId="3283006476" sldId="2147376959"/>
            <ac:picMk id="7" creationId="{E45FCE4B-0D51-EE8D-18A7-2BBABD69A31C}"/>
          </ac:picMkLst>
        </pc:picChg>
      </pc:sldChg>
      <pc:sldChg chg="addSp delSp modSp new mod modClrScheme modAnim chgLayout">
        <pc:chgData name="Mathias Vanden Auweele" userId="ce1aab6e-35e0-46f5-acae-964c01a682d6" providerId="ADAL" clId="{17532FF9-BFFF-47AD-9F94-43D8CC012606}" dt="2025-06-20T06:51:49.174" v="7904" actId="26606"/>
        <pc:sldMkLst>
          <pc:docMk/>
          <pc:sldMk cId="314835475" sldId="2147376960"/>
        </pc:sldMkLst>
        <pc:spChg chg="del">
          <ac:chgData name="Mathias Vanden Auweele" userId="ce1aab6e-35e0-46f5-acae-964c01a682d6" providerId="ADAL" clId="{17532FF9-BFFF-47AD-9F94-43D8CC012606}" dt="2025-06-19T00:15:22.743" v="6963" actId="478"/>
          <ac:spMkLst>
            <pc:docMk/>
            <pc:sldMk cId="314835475" sldId="2147376960"/>
            <ac:spMk id="2" creationId="{2E1E0B10-4A72-F34D-3B19-81B0D9C1C892}"/>
          </ac:spMkLst>
        </pc:spChg>
        <pc:spChg chg="del">
          <ac:chgData name="Mathias Vanden Auweele" userId="ce1aab6e-35e0-46f5-acae-964c01a682d6" providerId="ADAL" clId="{17532FF9-BFFF-47AD-9F94-43D8CC012606}" dt="2025-06-19T00:14:34.420" v="6918"/>
          <ac:spMkLst>
            <pc:docMk/>
            <pc:sldMk cId="314835475" sldId="2147376960"/>
            <ac:spMk id="3" creationId="{F9CC0443-1C6A-27BB-7591-2DEC6A8E6F6C}"/>
          </ac:spMkLst>
        </pc:spChg>
        <pc:spChg chg="mod">
          <ac:chgData name="Mathias Vanden Auweele" userId="ce1aab6e-35e0-46f5-acae-964c01a682d6" providerId="ADAL" clId="{17532FF9-BFFF-47AD-9F94-43D8CC012606}" dt="2025-06-20T06:51:49.174" v="7904" actId="26606"/>
          <ac:spMkLst>
            <pc:docMk/>
            <pc:sldMk cId="314835475" sldId="2147376960"/>
            <ac:spMk id="4" creationId="{EDED0186-AC42-8835-EC77-D610B64CFB86}"/>
          </ac:spMkLst>
        </pc:spChg>
        <pc:spChg chg="add mod">
          <ac:chgData name="Mathias Vanden Auweele" userId="ce1aab6e-35e0-46f5-acae-964c01a682d6" providerId="ADAL" clId="{17532FF9-BFFF-47AD-9F94-43D8CC012606}" dt="2025-06-20T06:51:49.174" v="7904" actId="26606"/>
          <ac:spMkLst>
            <pc:docMk/>
            <pc:sldMk cId="314835475" sldId="2147376960"/>
            <ac:spMk id="5" creationId="{6CE92D56-F169-912D-111F-A5A4684DBD09}"/>
          </ac:spMkLst>
        </pc:spChg>
      </pc:sldChg>
      <pc:sldChg chg="addSp delSp modSp new del mod ord modClrScheme chgLayout">
        <pc:chgData name="Mathias Vanden Auweele" userId="ce1aab6e-35e0-46f5-acae-964c01a682d6" providerId="ADAL" clId="{17532FF9-BFFF-47AD-9F94-43D8CC012606}" dt="2025-06-20T09:21:28.368" v="12162" actId="2696"/>
        <pc:sldMkLst>
          <pc:docMk/>
          <pc:sldMk cId="511247743" sldId="2147376961"/>
        </pc:sldMkLst>
        <pc:spChg chg="del">
          <ac:chgData name="Mathias Vanden Auweele" userId="ce1aab6e-35e0-46f5-acae-964c01a682d6" providerId="ADAL" clId="{17532FF9-BFFF-47AD-9F94-43D8CC012606}" dt="2025-06-19T06:39:36.773" v="7015" actId="700"/>
          <ac:spMkLst>
            <pc:docMk/>
            <pc:sldMk cId="511247743" sldId="2147376961"/>
            <ac:spMk id="2" creationId="{C64B0EEC-CFEC-9508-A732-7B758AF40535}"/>
          </ac:spMkLst>
        </pc:spChg>
        <pc:spChg chg="del mod ord">
          <ac:chgData name="Mathias Vanden Auweele" userId="ce1aab6e-35e0-46f5-acae-964c01a682d6" providerId="ADAL" clId="{17532FF9-BFFF-47AD-9F94-43D8CC012606}" dt="2025-06-19T06:39:36.773" v="7015" actId="700"/>
          <ac:spMkLst>
            <pc:docMk/>
            <pc:sldMk cId="511247743" sldId="2147376961"/>
            <ac:spMk id="3" creationId="{13750616-008C-862A-ACCF-0583504BE3E5}"/>
          </ac:spMkLst>
        </pc:spChg>
        <pc:spChg chg="add mod ord">
          <ac:chgData name="Mathias Vanden Auweele" userId="ce1aab6e-35e0-46f5-acae-964c01a682d6" providerId="ADAL" clId="{17532FF9-BFFF-47AD-9F94-43D8CC012606}" dt="2025-06-19T06:39:36.773" v="7015" actId="700"/>
          <ac:spMkLst>
            <pc:docMk/>
            <pc:sldMk cId="511247743" sldId="2147376961"/>
            <ac:spMk id="4" creationId="{F971D013-8040-7E99-DE1F-AA8909DEA4B7}"/>
          </ac:spMkLst>
        </pc:spChg>
        <pc:picChg chg="add mod">
          <ac:chgData name="Mathias Vanden Auweele" userId="ce1aab6e-35e0-46f5-acae-964c01a682d6" providerId="ADAL" clId="{17532FF9-BFFF-47AD-9F94-43D8CC012606}" dt="2025-06-19T06:39:46.995" v="7018" actId="14100"/>
          <ac:picMkLst>
            <pc:docMk/>
            <pc:sldMk cId="511247743" sldId="2147376961"/>
            <ac:picMk id="6" creationId="{2D09DB4C-3E32-239C-EE39-B043E8924C13}"/>
          </ac:picMkLst>
        </pc:picChg>
      </pc:sldChg>
      <pc:sldChg chg="addSp delSp modSp new mod modClrScheme chgLayout">
        <pc:chgData name="Mathias Vanden Auweele" userId="ce1aab6e-35e0-46f5-acae-964c01a682d6" providerId="ADAL" clId="{17532FF9-BFFF-47AD-9F94-43D8CC012606}" dt="2025-06-20T09:58:16.838" v="12886" actId="21"/>
        <pc:sldMkLst>
          <pc:docMk/>
          <pc:sldMk cId="1270146812" sldId="2147376962"/>
        </pc:sldMkLst>
        <pc:spChg chg="del mod ord">
          <ac:chgData name="Mathias Vanden Auweele" userId="ce1aab6e-35e0-46f5-acae-964c01a682d6" providerId="ADAL" clId="{17532FF9-BFFF-47AD-9F94-43D8CC012606}" dt="2025-06-19T06:43:43.947" v="7022" actId="700"/>
          <ac:spMkLst>
            <pc:docMk/>
            <pc:sldMk cId="1270146812" sldId="2147376962"/>
            <ac:spMk id="2" creationId="{50287DA7-6D0A-0EE6-A5C4-EC79DAF13FBF}"/>
          </ac:spMkLst>
        </pc:spChg>
        <pc:spChg chg="del">
          <ac:chgData name="Mathias Vanden Auweele" userId="ce1aab6e-35e0-46f5-acae-964c01a682d6" providerId="ADAL" clId="{17532FF9-BFFF-47AD-9F94-43D8CC012606}" dt="2025-06-19T06:43:43.947" v="7022" actId="700"/>
          <ac:spMkLst>
            <pc:docMk/>
            <pc:sldMk cId="1270146812" sldId="2147376962"/>
            <ac:spMk id="3" creationId="{1D514D67-520F-8E1B-D44D-D27B71F5B95C}"/>
          </ac:spMkLst>
        </pc:spChg>
        <pc:spChg chg="add mod ord">
          <ac:chgData name="Mathias Vanden Auweele" userId="ce1aab6e-35e0-46f5-acae-964c01a682d6" providerId="ADAL" clId="{17532FF9-BFFF-47AD-9F94-43D8CC012606}" dt="2025-06-19T06:44:46.074" v="7095" actId="26606"/>
          <ac:spMkLst>
            <pc:docMk/>
            <pc:sldMk cId="1270146812" sldId="2147376962"/>
            <ac:spMk id="4" creationId="{E91DB7B1-02A2-2032-DB9F-2DBDCA0774ED}"/>
          </ac:spMkLst>
        </pc:spChg>
        <pc:spChg chg="add mod ord">
          <ac:chgData name="Mathias Vanden Auweele" userId="ce1aab6e-35e0-46f5-acae-964c01a682d6" providerId="ADAL" clId="{17532FF9-BFFF-47AD-9F94-43D8CC012606}" dt="2025-06-20T09:58:16.838" v="12886" actId="21"/>
          <ac:spMkLst>
            <pc:docMk/>
            <pc:sldMk cId="1270146812" sldId="2147376962"/>
            <ac:spMk id="5" creationId="{E85CEB32-D777-4D0A-25BC-B188D7A95268}"/>
          </ac:spMkLst>
        </pc:spChg>
        <pc:picChg chg="add mod">
          <ac:chgData name="Mathias Vanden Auweele" userId="ce1aab6e-35e0-46f5-acae-964c01a682d6" providerId="ADAL" clId="{17532FF9-BFFF-47AD-9F94-43D8CC012606}" dt="2025-06-19T06:44:46.074" v="7095" actId="26606"/>
          <ac:picMkLst>
            <pc:docMk/>
            <pc:sldMk cId="1270146812" sldId="2147376962"/>
            <ac:picMk id="7" creationId="{8E48CAA3-1319-B7F7-89E5-6FC3FA2B3009}"/>
          </ac:picMkLst>
        </pc:picChg>
      </pc:sldChg>
      <pc:sldChg chg="addSp delSp modSp new del mod modClrScheme modShow chgLayout">
        <pc:chgData name="Mathias Vanden Auweele" userId="ce1aab6e-35e0-46f5-acae-964c01a682d6" providerId="ADAL" clId="{17532FF9-BFFF-47AD-9F94-43D8CC012606}" dt="2025-06-20T08:13:40.840" v="9806" actId="2696"/>
        <pc:sldMkLst>
          <pc:docMk/>
          <pc:sldMk cId="681260268" sldId="2147376963"/>
        </pc:sldMkLst>
        <pc:spChg chg="add del">
          <ac:chgData name="Mathias Vanden Auweele" userId="ce1aab6e-35e0-46f5-acae-964c01a682d6" providerId="ADAL" clId="{17532FF9-BFFF-47AD-9F94-43D8CC012606}" dt="2025-06-19T06:45:24.283" v="7113" actId="26606"/>
          <ac:spMkLst>
            <pc:docMk/>
            <pc:sldMk cId="681260268" sldId="2147376963"/>
            <ac:spMk id="2" creationId="{A9332370-00DD-E726-F05E-B2AF43037D25}"/>
          </ac:spMkLst>
        </pc:spChg>
        <pc:spChg chg="add del">
          <ac:chgData name="Mathias Vanden Auweele" userId="ce1aab6e-35e0-46f5-acae-964c01a682d6" providerId="ADAL" clId="{17532FF9-BFFF-47AD-9F94-43D8CC012606}" dt="2025-06-19T06:45:24.283" v="7113" actId="26606"/>
          <ac:spMkLst>
            <pc:docMk/>
            <pc:sldMk cId="681260268" sldId="2147376963"/>
            <ac:spMk id="3" creationId="{A5A05516-30D6-DEB1-F874-1CA3A08910E7}"/>
          </ac:spMkLst>
        </pc:spChg>
        <pc:spChg chg="add del">
          <ac:chgData name="Mathias Vanden Auweele" userId="ce1aab6e-35e0-46f5-acae-964c01a682d6" providerId="ADAL" clId="{17532FF9-BFFF-47AD-9F94-43D8CC012606}" dt="2025-06-19T06:45:24.283" v="7113" actId="26606"/>
          <ac:spMkLst>
            <pc:docMk/>
            <pc:sldMk cId="681260268" sldId="2147376963"/>
            <ac:spMk id="4" creationId="{C935A642-8B14-43A1-DD66-B49D262FB55E}"/>
          </ac:spMkLst>
        </pc:spChg>
        <pc:picChg chg="add mod">
          <ac:chgData name="Mathias Vanden Auweele" userId="ce1aab6e-35e0-46f5-acae-964c01a682d6" providerId="ADAL" clId="{17532FF9-BFFF-47AD-9F94-43D8CC012606}" dt="2025-06-19T06:45:24.283" v="7113" actId="26606"/>
          <ac:picMkLst>
            <pc:docMk/>
            <pc:sldMk cId="681260268" sldId="2147376963"/>
            <ac:picMk id="6" creationId="{A03DCE86-C572-BA99-9DCD-89802BF24E18}"/>
          </ac:picMkLst>
        </pc:picChg>
      </pc:sldChg>
      <pc:sldChg chg="addSp delSp modSp new mod modClrScheme chgLayout">
        <pc:chgData name="Mathias Vanden Auweele" userId="ce1aab6e-35e0-46f5-acae-964c01a682d6" providerId="ADAL" clId="{17532FF9-BFFF-47AD-9F94-43D8CC012606}" dt="2025-06-19T06:53:46.255" v="7464" actId="26606"/>
        <pc:sldMkLst>
          <pc:docMk/>
          <pc:sldMk cId="112828086" sldId="2147376964"/>
        </pc:sldMkLst>
        <pc:spChg chg="del mod ord">
          <ac:chgData name="Mathias Vanden Auweele" userId="ce1aab6e-35e0-46f5-acae-964c01a682d6" providerId="ADAL" clId="{17532FF9-BFFF-47AD-9F94-43D8CC012606}" dt="2025-06-19T06:53:38.592" v="7463" actId="700"/>
          <ac:spMkLst>
            <pc:docMk/>
            <pc:sldMk cId="112828086" sldId="2147376964"/>
            <ac:spMk id="2" creationId="{2E0C89C8-2787-49CE-C86F-BBD55C02C485}"/>
          </ac:spMkLst>
        </pc:spChg>
        <pc:spChg chg="del">
          <ac:chgData name="Mathias Vanden Auweele" userId="ce1aab6e-35e0-46f5-acae-964c01a682d6" providerId="ADAL" clId="{17532FF9-BFFF-47AD-9F94-43D8CC012606}" dt="2025-06-19T06:53:38.592" v="7463" actId="700"/>
          <ac:spMkLst>
            <pc:docMk/>
            <pc:sldMk cId="112828086" sldId="2147376964"/>
            <ac:spMk id="3" creationId="{033D9293-36B7-0AFD-A7E0-8045DCA549F6}"/>
          </ac:spMkLst>
        </pc:spChg>
        <pc:spChg chg="mod ord">
          <ac:chgData name="Mathias Vanden Auweele" userId="ce1aab6e-35e0-46f5-acae-964c01a682d6" providerId="ADAL" clId="{17532FF9-BFFF-47AD-9F94-43D8CC012606}" dt="2025-06-19T06:53:46.255" v="7464" actId="26606"/>
          <ac:spMkLst>
            <pc:docMk/>
            <pc:sldMk cId="112828086" sldId="2147376964"/>
            <ac:spMk id="4" creationId="{E1C34935-45D3-5455-069F-4E747418F31A}"/>
          </ac:spMkLst>
        </pc:spChg>
        <pc:spChg chg="add del mod ord">
          <ac:chgData name="Mathias Vanden Auweele" userId="ce1aab6e-35e0-46f5-acae-964c01a682d6" providerId="ADAL" clId="{17532FF9-BFFF-47AD-9F94-43D8CC012606}" dt="2025-06-19T06:53:46.255" v="7464" actId="26606"/>
          <ac:spMkLst>
            <pc:docMk/>
            <pc:sldMk cId="112828086" sldId="2147376964"/>
            <ac:spMk id="5" creationId="{B9341168-7480-4033-A9B1-20320C7727C9}"/>
          </ac:spMkLst>
        </pc:spChg>
        <pc:picChg chg="add">
          <ac:chgData name="Mathias Vanden Auweele" userId="ce1aab6e-35e0-46f5-acae-964c01a682d6" providerId="ADAL" clId="{17532FF9-BFFF-47AD-9F94-43D8CC012606}" dt="2025-06-19T06:53:46.255" v="7464" actId="26606"/>
          <ac:picMkLst>
            <pc:docMk/>
            <pc:sldMk cId="112828086" sldId="2147376964"/>
            <ac:picMk id="7" creationId="{26A77248-9AD0-828D-6CA6-8A2579905CC2}"/>
          </ac:picMkLst>
        </pc:picChg>
      </pc:sldChg>
      <pc:sldChg chg="addSp delSp modSp new mod modClrScheme chgLayout">
        <pc:chgData name="Mathias Vanden Auweele" userId="ce1aab6e-35e0-46f5-acae-964c01a682d6" providerId="ADAL" clId="{17532FF9-BFFF-47AD-9F94-43D8CC012606}" dt="2025-06-20T09:58:45.208" v="12887" actId="208"/>
        <pc:sldMkLst>
          <pc:docMk/>
          <pc:sldMk cId="3204452396" sldId="2147376965"/>
        </pc:sldMkLst>
        <pc:spChg chg="del mod ord">
          <ac:chgData name="Mathias Vanden Auweele" userId="ce1aab6e-35e0-46f5-acae-964c01a682d6" providerId="ADAL" clId="{17532FF9-BFFF-47AD-9F94-43D8CC012606}" dt="2025-06-19T06:46:37.853" v="7145" actId="700"/>
          <ac:spMkLst>
            <pc:docMk/>
            <pc:sldMk cId="3204452396" sldId="2147376965"/>
            <ac:spMk id="2" creationId="{F3AD0972-FB54-AC58-EAF6-005CB8E83E33}"/>
          </ac:spMkLst>
        </pc:spChg>
        <pc:spChg chg="del">
          <ac:chgData name="Mathias Vanden Auweele" userId="ce1aab6e-35e0-46f5-acae-964c01a682d6" providerId="ADAL" clId="{17532FF9-BFFF-47AD-9F94-43D8CC012606}" dt="2025-06-19T06:46:37.853" v="7145" actId="700"/>
          <ac:spMkLst>
            <pc:docMk/>
            <pc:sldMk cId="3204452396" sldId="2147376965"/>
            <ac:spMk id="3" creationId="{1F145858-605D-13CB-4369-B99EB55B1C2E}"/>
          </ac:spMkLst>
        </pc:spChg>
        <pc:spChg chg="mod ord">
          <ac:chgData name="Mathias Vanden Auweele" userId="ce1aab6e-35e0-46f5-acae-964c01a682d6" providerId="ADAL" clId="{17532FF9-BFFF-47AD-9F94-43D8CC012606}" dt="2025-06-20T08:13:22.251" v="9799" actId="26606"/>
          <ac:spMkLst>
            <pc:docMk/>
            <pc:sldMk cId="3204452396" sldId="2147376965"/>
            <ac:spMk id="4" creationId="{FDAE27F8-E921-8CD1-D790-4D6AE34C4EB6}"/>
          </ac:spMkLst>
        </pc:spChg>
        <pc:spChg chg="add mod ord">
          <ac:chgData name="Mathias Vanden Auweele" userId="ce1aab6e-35e0-46f5-acae-964c01a682d6" providerId="ADAL" clId="{17532FF9-BFFF-47AD-9F94-43D8CC012606}" dt="2025-06-20T08:13:22.251" v="9799" actId="26606"/>
          <ac:spMkLst>
            <pc:docMk/>
            <pc:sldMk cId="3204452396" sldId="2147376965"/>
            <ac:spMk id="5" creationId="{85A08B41-B3D5-C255-5E46-41F7D1B04C37}"/>
          </ac:spMkLst>
        </pc:spChg>
        <pc:picChg chg="add mod">
          <ac:chgData name="Mathias Vanden Auweele" userId="ce1aab6e-35e0-46f5-acae-964c01a682d6" providerId="ADAL" clId="{17532FF9-BFFF-47AD-9F94-43D8CC012606}" dt="2025-06-20T09:58:45.208" v="12887" actId="208"/>
          <ac:picMkLst>
            <pc:docMk/>
            <pc:sldMk cId="3204452396" sldId="2147376965"/>
            <ac:picMk id="7" creationId="{DD8B9EB0-9F5C-D690-D4D8-F63B7E0D2EB3}"/>
          </ac:picMkLst>
        </pc:picChg>
      </pc:sldChg>
      <pc:sldChg chg="addSp modSp new mod modClrScheme chgLayout">
        <pc:chgData name="Mathias Vanden Auweele" userId="ce1aab6e-35e0-46f5-acae-964c01a682d6" providerId="ADAL" clId="{17532FF9-BFFF-47AD-9F94-43D8CC012606}" dt="2025-06-20T09:59:11.751" v="12937" actId="20577"/>
        <pc:sldMkLst>
          <pc:docMk/>
          <pc:sldMk cId="2324288742" sldId="2147376966"/>
        </pc:sldMkLst>
        <pc:spChg chg="mod ord">
          <ac:chgData name="Mathias Vanden Auweele" userId="ce1aab6e-35e0-46f5-acae-964c01a682d6" providerId="ADAL" clId="{17532FF9-BFFF-47AD-9F94-43D8CC012606}" dt="2025-06-19T06:47:16.878" v="7205" actId="26606"/>
          <ac:spMkLst>
            <pc:docMk/>
            <pc:sldMk cId="2324288742" sldId="2147376966"/>
            <ac:spMk id="2" creationId="{4537385A-2843-F300-9362-30E807036092}"/>
          </ac:spMkLst>
        </pc:spChg>
        <pc:spChg chg="mod">
          <ac:chgData name="Mathias Vanden Auweele" userId="ce1aab6e-35e0-46f5-acae-964c01a682d6" providerId="ADAL" clId="{17532FF9-BFFF-47AD-9F94-43D8CC012606}" dt="2025-06-20T09:59:11.751" v="12937" actId="20577"/>
          <ac:spMkLst>
            <pc:docMk/>
            <pc:sldMk cId="2324288742" sldId="2147376966"/>
            <ac:spMk id="3" creationId="{C054B667-3768-A0F1-22F2-17A75A9B5C41}"/>
          </ac:spMkLst>
        </pc:spChg>
        <pc:picChg chg="add mod">
          <ac:chgData name="Mathias Vanden Auweele" userId="ce1aab6e-35e0-46f5-acae-964c01a682d6" providerId="ADAL" clId="{17532FF9-BFFF-47AD-9F94-43D8CC012606}" dt="2025-06-19T06:47:16.878" v="7205" actId="26606"/>
          <ac:picMkLst>
            <pc:docMk/>
            <pc:sldMk cId="2324288742" sldId="2147376966"/>
            <ac:picMk id="5" creationId="{B8A6D9BB-07FF-2557-7061-9DB822284757}"/>
          </ac:picMkLst>
        </pc:picChg>
      </pc:sldChg>
      <pc:sldChg chg="addSp delSp modSp new mod modClrScheme chgLayout">
        <pc:chgData name="Mathias Vanden Auweele" userId="ce1aab6e-35e0-46f5-acae-964c01a682d6" providerId="ADAL" clId="{17532FF9-BFFF-47AD-9F94-43D8CC012606}" dt="2025-06-19T06:48:14.658" v="7317" actId="20577"/>
        <pc:sldMkLst>
          <pc:docMk/>
          <pc:sldMk cId="2393476329" sldId="2147376967"/>
        </pc:sldMkLst>
        <pc:spChg chg="del mod ord">
          <ac:chgData name="Mathias Vanden Auweele" userId="ce1aab6e-35e0-46f5-acae-964c01a682d6" providerId="ADAL" clId="{17532FF9-BFFF-47AD-9F94-43D8CC012606}" dt="2025-06-19T06:47:58.094" v="7238" actId="700"/>
          <ac:spMkLst>
            <pc:docMk/>
            <pc:sldMk cId="2393476329" sldId="2147376967"/>
            <ac:spMk id="2" creationId="{D07F7F82-B38B-A635-1703-9A0FDB970AAF}"/>
          </ac:spMkLst>
        </pc:spChg>
        <pc:spChg chg="del">
          <ac:chgData name="Mathias Vanden Auweele" userId="ce1aab6e-35e0-46f5-acae-964c01a682d6" providerId="ADAL" clId="{17532FF9-BFFF-47AD-9F94-43D8CC012606}" dt="2025-06-19T06:47:58.094" v="7238" actId="700"/>
          <ac:spMkLst>
            <pc:docMk/>
            <pc:sldMk cId="2393476329" sldId="2147376967"/>
            <ac:spMk id="3" creationId="{9E07F59D-A253-E98B-22C6-1533E99D1672}"/>
          </ac:spMkLst>
        </pc:spChg>
        <pc:spChg chg="mod ord">
          <ac:chgData name="Mathias Vanden Auweele" userId="ce1aab6e-35e0-46f5-acae-964c01a682d6" providerId="ADAL" clId="{17532FF9-BFFF-47AD-9F94-43D8CC012606}" dt="2025-06-19T06:47:58.094" v="7238" actId="700"/>
          <ac:spMkLst>
            <pc:docMk/>
            <pc:sldMk cId="2393476329" sldId="2147376967"/>
            <ac:spMk id="4" creationId="{79463E0B-3D47-11D6-36CC-8F04A7AD4BED}"/>
          </ac:spMkLst>
        </pc:spChg>
        <pc:spChg chg="add mod ord">
          <ac:chgData name="Mathias Vanden Auweele" userId="ce1aab6e-35e0-46f5-acae-964c01a682d6" providerId="ADAL" clId="{17532FF9-BFFF-47AD-9F94-43D8CC012606}" dt="2025-06-19T06:48:14.658" v="7317" actId="20577"/>
          <ac:spMkLst>
            <pc:docMk/>
            <pc:sldMk cId="2393476329" sldId="2147376967"/>
            <ac:spMk id="5" creationId="{3907109D-9A6D-9C2E-FA49-197C5ADDDE8E}"/>
          </ac:spMkLst>
        </pc:spChg>
      </pc:sldChg>
      <pc:sldChg chg="addSp modSp new mod modClrScheme chgLayout">
        <pc:chgData name="Mathias Vanden Auweele" userId="ce1aab6e-35e0-46f5-acae-964c01a682d6" providerId="ADAL" clId="{17532FF9-BFFF-47AD-9F94-43D8CC012606}" dt="2025-06-20T09:59:19.290" v="12938" actId="20577"/>
        <pc:sldMkLst>
          <pc:docMk/>
          <pc:sldMk cId="3536282638" sldId="2147376968"/>
        </pc:sldMkLst>
        <pc:spChg chg="mod ord">
          <ac:chgData name="Mathias Vanden Auweele" userId="ce1aab6e-35e0-46f5-acae-964c01a682d6" providerId="ADAL" clId="{17532FF9-BFFF-47AD-9F94-43D8CC012606}" dt="2025-06-19T06:48:50.480" v="7390" actId="26606"/>
          <ac:spMkLst>
            <pc:docMk/>
            <pc:sldMk cId="3536282638" sldId="2147376968"/>
            <ac:spMk id="2" creationId="{033BF711-8468-1629-502F-890612BA2D3C}"/>
          </ac:spMkLst>
        </pc:spChg>
        <pc:spChg chg="mod">
          <ac:chgData name="Mathias Vanden Auweele" userId="ce1aab6e-35e0-46f5-acae-964c01a682d6" providerId="ADAL" clId="{17532FF9-BFFF-47AD-9F94-43D8CC012606}" dt="2025-06-20T09:59:19.290" v="12938" actId="20577"/>
          <ac:spMkLst>
            <pc:docMk/>
            <pc:sldMk cId="3536282638" sldId="2147376968"/>
            <ac:spMk id="3" creationId="{7F4E3F95-DB9E-18F4-63EC-CDA74CD08BBB}"/>
          </ac:spMkLst>
        </pc:spChg>
        <pc:picChg chg="add mod">
          <ac:chgData name="Mathias Vanden Auweele" userId="ce1aab6e-35e0-46f5-acae-964c01a682d6" providerId="ADAL" clId="{17532FF9-BFFF-47AD-9F94-43D8CC012606}" dt="2025-06-19T06:48:50.480" v="7390" actId="26606"/>
          <ac:picMkLst>
            <pc:docMk/>
            <pc:sldMk cId="3536282638" sldId="2147376968"/>
            <ac:picMk id="5" creationId="{CDC72C6A-7048-5E5B-C039-8697504FCFCE}"/>
          </ac:picMkLst>
        </pc:picChg>
      </pc:sldChg>
      <pc:sldChg chg="addSp delSp modSp new mod modClrScheme chgLayout">
        <pc:chgData name="Mathias Vanden Auweele" userId="ce1aab6e-35e0-46f5-acae-964c01a682d6" providerId="ADAL" clId="{17532FF9-BFFF-47AD-9F94-43D8CC012606}" dt="2025-06-19T06:51:28.266" v="7420" actId="26606"/>
        <pc:sldMkLst>
          <pc:docMk/>
          <pc:sldMk cId="1637312585" sldId="2147376969"/>
        </pc:sldMkLst>
        <pc:spChg chg="del">
          <ac:chgData name="Mathias Vanden Auweele" userId="ce1aab6e-35e0-46f5-acae-964c01a682d6" providerId="ADAL" clId="{17532FF9-BFFF-47AD-9F94-43D8CC012606}" dt="2025-06-19T06:51:28.266" v="7420" actId="26606"/>
          <ac:spMkLst>
            <pc:docMk/>
            <pc:sldMk cId="1637312585" sldId="2147376969"/>
            <ac:spMk id="2" creationId="{5F2DE5C1-9D31-0F81-69E3-17B8C110083F}"/>
          </ac:spMkLst>
        </pc:spChg>
        <pc:spChg chg="del">
          <ac:chgData name="Mathias Vanden Auweele" userId="ce1aab6e-35e0-46f5-acae-964c01a682d6" providerId="ADAL" clId="{17532FF9-BFFF-47AD-9F94-43D8CC012606}" dt="2025-06-19T06:51:28.266" v="7420" actId="26606"/>
          <ac:spMkLst>
            <pc:docMk/>
            <pc:sldMk cId="1637312585" sldId="2147376969"/>
            <ac:spMk id="3" creationId="{FA95140B-9FB7-E190-0846-EF5702700664}"/>
          </ac:spMkLst>
        </pc:spChg>
        <pc:spChg chg="mod">
          <ac:chgData name="Mathias Vanden Auweele" userId="ce1aab6e-35e0-46f5-acae-964c01a682d6" providerId="ADAL" clId="{17532FF9-BFFF-47AD-9F94-43D8CC012606}" dt="2025-06-19T06:51:28.266" v="7420" actId="26606"/>
          <ac:spMkLst>
            <pc:docMk/>
            <pc:sldMk cId="1637312585" sldId="2147376969"/>
            <ac:spMk id="4" creationId="{C85CD832-FA24-D668-E447-213E1F3EDF21}"/>
          </ac:spMkLst>
        </pc:spChg>
        <pc:picChg chg="add mod">
          <ac:chgData name="Mathias Vanden Auweele" userId="ce1aab6e-35e0-46f5-acae-964c01a682d6" providerId="ADAL" clId="{17532FF9-BFFF-47AD-9F94-43D8CC012606}" dt="2025-06-19T06:51:28.266" v="7420" actId="26606"/>
          <ac:picMkLst>
            <pc:docMk/>
            <pc:sldMk cId="1637312585" sldId="2147376969"/>
            <ac:picMk id="6" creationId="{CACD3392-BBD3-2148-DA4C-07088BCCD076}"/>
          </ac:picMkLst>
        </pc:picChg>
      </pc:sldChg>
      <pc:sldChg chg="addSp delSp modSp new mod">
        <pc:chgData name="Mathias Vanden Auweele" userId="ce1aab6e-35e0-46f5-acae-964c01a682d6" providerId="ADAL" clId="{17532FF9-BFFF-47AD-9F94-43D8CC012606}" dt="2025-06-20T08:14:04.012" v="9814" actId="20577"/>
        <pc:sldMkLst>
          <pc:docMk/>
          <pc:sldMk cId="3871020696" sldId="2147376970"/>
        </pc:sldMkLst>
        <pc:spChg chg="mod">
          <ac:chgData name="Mathias Vanden Auweele" userId="ce1aab6e-35e0-46f5-acae-964c01a682d6" providerId="ADAL" clId="{17532FF9-BFFF-47AD-9F94-43D8CC012606}" dt="2025-06-20T08:14:04.012" v="9814" actId="20577"/>
          <ac:spMkLst>
            <pc:docMk/>
            <pc:sldMk cId="3871020696" sldId="2147376970"/>
            <ac:spMk id="2" creationId="{01C97DF8-35F3-EB5B-391E-4E4C40CC1CDA}"/>
          </ac:spMkLst>
        </pc:spChg>
        <pc:spChg chg="del mod">
          <ac:chgData name="Mathias Vanden Auweele" userId="ce1aab6e-35e0-46f5-acae-964c01a682d6" providerId="ADAL" clId="{17532FF9-BFFF-47AD-9F94-43D8CC012606}" dt="2025-06-19T06:52:10.922" v="7448" actId="22"/>
          <ac:spMkLst>
            <pc:docMk/>
            <pc:sldMk cId="3871020696" sldId="2147376970"/>
            <ac:spMk id="3" creationId="{0D03AAF9-AEC3-FFFE-7371-BEACC79B17BA}"/>
          </ac:spMkLst>
        </pc:spChg>
        <pc:picChg chg="add mod ord">
          <ac:chgData name="Mathias Vanden Auweele" userId="ce1aab6e-35e0-46f5-acae-964c01a682d6" providerId="ADAL" clId="{17532FF9-BFFF-47AD-9F94-43D8CC012606}" dt="2025-06-19T06:52:10.922" v="7448" actId="22"/>
          <ac:picMkLst>
            <pc:docMk/>
            <pc:sldMk cId="3871020696" sldId="2147376970"/>
            <ac:picMk id="5" creationId="{01F2DCF4-BAC2-6919-0CDA-F208B9C4828E}"/>
          </ac:picMkLst>
        </pc:picChg>
      </pc:sldChg>
      <pc:sldChg chg="addSp delSp modSp new mod">
        <pc:chgData name="Mathias Vanden Auweele" userId="ce1aab6e-35e0-46f5-acae-964c01a682d6" providerId="ADAL" clId="{17532FF9-BFFF-47AD-9F94-43D8CC012606}" dt="2025-06-20T08:14:08.039" v="9822" actId="20577"/>
        <pc:sldMkLst>
          <pc:docMk/>
          <pc:sldMk cId="143959111" sldId="2147376971"/>
        </pc:sldMkLst>
        <pc:spChg chg="mod">
          <ac:chgData name="Mathias Vanden Auweele" userId="ce1aab6e-35e0-46f5-acae-964c01a682d6" providerId="ADAL" clId="{17532FF9-BFFF-47AD-9F94-43D8CC012606}" dt="2025-06-20T08:14:08.039" v="9822" actId="20577"/>
          <ac:spMkLst>
            <pc:docMk/>
            <pc:sldMk cId="143959111" sldId="2147376971"/>
            <ac:spMk id="2" creationId="{58844685-34FE-C8DA-C005-34F845C3287D}"/>
          </ac:spMkLst>
        </pc:spChg>
        <pc:spChg chg="del">
          <ac:chgData name="Mathias Vanden Auweele" userId="ce1aab6e-35e0-46f5-acae-964c01a682d6" providerId="ADAL" clId="{17532FF9-BFFF-47AD-9F94-43D8CC012606}" dt="2025-06-19T06:52:21.901" v="7450" actId="22"/>
          <ac:spMkLst>
            <pc:docMk/>
            <pc:sldMk cId="143959111" sldId="2147376971"/>
            <ac:spMk id="3" creationId="{39A2A13D-0A81-E62C-693A-83071F32F0BD}"/>
          </ac:spMkLst>
        </pc:spChg>
        <pc:picChg chg="add mod ord">
          <ac:chgData name="Mathias Vanden Auweele" userId="ce1aab6e-35e0-46f5-acae-964c01a682d6" providerId="ADAL" clId="{17532FF9-BFFF-47AD-9F94-43D8CC012606}" dt="2025-06-19T06:52:21.901" v="7450" actId="22"/>
          <ac:picMkLst>
            <pc:docMk/>
            <pc:sldMk cId="143959111" sldId="2147376971"/>
            <ac:picMk id="5" creationId="{24CB23AF-97DE-570E-2CBE-79B1B9DDD836}"/>
          </ac:picMkLst>
        </pc:picChg>
      </pc:sldChg>
      <pc:sldChg chg="addSp delSp modSp new mod">
        <pc:chgData name="Mathias Vanden Auweele" userId="ce1aab6e-35e0-46f5-acae-964c01a682d6" providerId="ADAL" clId="{17532FF9-BFFF-47AD-9F94-43D8CC012606}" dt="2025-06-20T08:14:13.145" v="9830" actId="20577"/>
        <pc:sldMkLst>
          <pc:docMk/>
          <pc:sldMk cId="3001438888" sldId="2147376972"/>
        </pc:sldMkLst>
        <pc:spChg chg="mod">
          <ac:chgData name="Mathias Vanden Auweele" userId="ce1aab6e-35e0-46f5-acae-964c01a682d6" providerId="ADAL" clId="{17532FF9-BFFF-47AD-9F94-43D8CC012606}" dt="2025-06-20T08:14:13.145" v="9830" actId="20577"/>
          <ac:spMkLst>
            <pc:docMk/>
            <pc:sldMk cId="3001438888" sldId="2147376972"/>
            <ac:spMk id="2" creationId="{0EC9E319-2D9D-E4D0-3604-4683EA2305D1}"/>
          </ac:spMkLst>
        </pc:spChg>
        <pc:spChg chg="del">
          <ac:chgData name="Mathias Vanden Auweele" userId="ce1aab6e-35e0-46f5-acae-964c01a682d6" providerId="ADAL" clId="{17532FF9-BFFF-47AD-9F94-43D8CC012606}" dt="2025-06-19T06:52:31.327" v="7452" actId="22"/>
          <ac:spMkLst>
            <pc:docMk/>
            <pc:sldMk cId="3001438888" sldId="2147376972"/>
            <ac:spMk id="3" creationId="{AB194D30-7849-2974-24F7-BED7FFCDE3FD}"/>
          </ac:spMkLst>
        </pc:spChg>
        <pc:picChg chg="add mod ord">
          <ac:chgData name="Mathias Vanden Auweele" userId="ce1aab6e-35e0-46f5-acae-964c01a682d6" providerId="ADAL" clId="{17532FF9-BFFF-47AD-9F94-43D8CC012606}" dt="2025-06-19T06:52:31.327" v="7452" actId="22"/>
          <ac:picMkLst>
            <pc:docMk/>
            <pc:sldMk cId="3001438888" sldId="2147376972"/>
            <ac:picMk id="5" creationId="{B1D88EDE-AAEE-1388-169D-CBB21804CDB0}"/>
          </ac:picMkLst>
        </pc:picChg>
      </pc:sldChg>
      <pc:sldChg chg="addSp delSp modSp new del mod">
        <pc:chgData name="Mathias Vanden Auweele" userId="ce1aab6e-35e0-46f5-acae-964c01a682d6" providerId="ADAL" clId="{17532FF9-BFFF-47AD-9F94-43D8CC012606}" dt="2025-06-19T06:53:02.036" v="7455" actId="2696"/>
        <pc:sldMkLst>
          <pc:docMk/>
          <pc:sldMk cId="1009569324" sldId="2147376973"/>
        </pc:sldMkLst>
        <pc:spChg chg="del">
          <ac:chgData name="Mathias Vanden Auweele" userId="ce1aab6e-35e0-46f5-acae-964c01a682d6" providerId="ADAL" clId="{17532FF9-BFFF-47AD-9F94-43D8CC012606}" dt="2025-06-19T06:52:40.210" v="7454" actId="22"/>
          <ac:spMkLst>
            <pc:docMk/>
            <pc:sldMk cId="1009569324" sldId="2147376973"/>
            <ac:spMk id="3" creationId="{ED574428-33A3-D510-7DF6-3D60E074DE27}"/>
          </ac:spMkLst>
        </pc:spChg>
        <pc:picChg chg="add mod ord">
          <ac:chgData name="Mathias Vanden Auweele" userId="ce1aab6e-35e0-46f5-acae-964c01a682d6" providerId="ADAL" clId="{17532FF9-BFFF-47AD-9F94-43D8CC012606}" dt="2025-06-19T06:52:40.210" v="7454" actId="22"/>
          <ac:picMkLst>
            <pc:docMk/>
            <pc:sldMk cId="1009569324" sldId="2147376973"/>
            <ac:picMk id="5" creationId="{A956966A-697A-F4F1-0B16-609FF02C9016}"/>
          </ac:picMkLst>
        </pc:picChg>
      </pc:sldChg>
      <pc:sldChg chg="addSp delSp modSp new mod modClrScheme chgLayout">
        <pc:chgData name="Mathias Vanden Auweele" userId="ce1aab6e-35e0-46f5-acae-964c01a682d6" providerId="ADAL" clId="{17532FF9-BFFF-47AD-9F94-43D8CC012606}" dt="2025-06-20T08:14:53.375" v="9834" actId="20577"/>
        <pc:sldMkLst>
          <pc:docMk/>
          <pc:sldMk cId="2092031355" sldId="2147376973"/>
        </pc:sldMkLst>
        <pc:spChg chg="del mod ord">
          <ac:chgData name="Mathias Vanden Auweele" userId="ce1aab6e-35e0-46f5-acae-964c01a682d6" providerId="ADAL" clId="{17532FF9-BFFF-47AD-9F94-43D8CC012606}" dt="2025-06-19T06:53:56.236" v="7466" actId="700"/>
          <ac:spMkLst>
            <pc:docMk/>
            <pc:sldMk cId="2092031355" sldId="2147376973"/>
            <ac:spMk id="2" creationId="{7E6E27B4-23D1-9314-56A7-8BD326843E94}"/>
          </ac:spMkLst>
        </pc:spChg>
        <pc:spChg chg="del mod ord">
          <ac:chgData name="Mathias Vanden Auweele" userId="ce1aab6e-35e0-46f5-acae-964c01a682d6" providerId="ADAL" clId="{17532FF9-BFFF-47AD-9F94-43D8CC012606}" dt="2025-06-19T06:53:56.236" v="7466" actId="700"/>
          <ac:spMkLst>
            <pc:docMk/>
            <pc:sldMk cId="2092031355" sldId="2147376973"/>
            <ac:spMk id="3" creationId="{8B385794-CA40-9433-FB75-3334C662843B}"/>
          </ac:spMkLst>
        </pc:spChg>
        <pc:spChg chg="add mod ord">
          <ac:chgData name="Mathias Vanden Auweele" userId="ce1aab6e-35e0-46f5-acae-964c01a682d6" providerId="ADAL" clId="{17532FF9-BFFF-47AD-9F94-43D8CC012606}" dt="2025-06-20T08:14:50.402" v="9832" actId="26606"/>
          <ac:spMkLst>
            <pc:docMk/>
            <pc:sldMk cId="2092031355" sldId="2147376973"/>
            <ac:spMk id="4" creationId="{79BB488D-82CB-0B9D-1558-E2C8DDB421B7}"/>
          </ac:spMkLst>
        </pc:spChg>
        <pc:spChg chg="add del mod ord">
          <ac:chgData name="Mathias Vanden Auweele" userId="ce1aab6e-35e0-46f5-acae-964c01a682d6" providerId="ADAL" clId="{17532FF9-BFFF-47AD-9F94-43D8CC012606}" dt="2025-06-20T08:14:53.375" v="9834" actId="20577"/>
          <ac:spMkLst>
            <pc:docMk/>
            <pc:sldMk cId="2092031355" sldId="2147376973"/>
            <ac:spMk id="5" creationId="{6409293D-5488-77BE-5C16-2FF93F9CB906}"/>
          </ac:spMkLst>
        </pc:spChg>
        <pc:spChg chg="add mod">
          <ac:chgData name="Mathias Vanden Auweele" userId="ce1aab6e-35e0-46f5-acae-964c01a682d6" providerId="ADAL" clId="{17532FF9-BFFF-47AD-9F94-43D8CC012606}" dt="2025-06-19T06:54:21.270" v="7475"/>
          <ac:spMkLst>
            <pc:docMk/>
            <pc:sldMk cId="2092031355" sldId="2147376973"/>
            <ac:spMk id="6" creationId="{6DA9E45F-9466-78A0-5838-12295034A4DD}"/>
          </ac:spMkLst>
        </pc:spChg>
        <pc:picChg chg="add mod">
          <ac:chgData name="Mathias Vanden Auweele" userId="ce1aab6e-35e0-46f5-acae-964c01a682d6" providerId="ADAL" clId="{17532FF9-BFFF-47AD-9F94-43D8CC012606}" dt="2025-06-20T08:14:50.402" v="9832" actId="26606"/>
          <ac:picMkLst>
            <pc:docMk/>
            <pc:sldMk cId="2092031355" sldId="2147376973"/>
            <ac:picMk id="47107" creationId="{BCDB6532-136F-732D-539E-D53AD6D5A101}"/>
          </ac:picMkLst>
        </pc:picChg>
      </pc:sldChg>
      <pc:sldChg chg="addSp delSp modSp new mod modClrScheme chgLayout">
        <pc:chgData name="Mathias Vanden Auweele" userId="ce1aab6e-35e0-46f5-acae-964c01a682d6" providerId="ADAL" clId="{17532FF9-BFFF-47AD-9F94-43D8CC012606}" dt="2025-06-20T10:15:43.408" v="13349" actId="404"/>
        <pc:sldMkLst>
          <pc:docMk/>
          <pc:sldMk cId="2213347105" sldId="2147376974"/>
        </pc:sldMkLst>
        <pc:spChg chg="mod ord">
          <ac:chgData name="Mathias Vanden Auweele" userId="ce1aab6e-35e0-46f5-acae-964c01a682d6" providerId="ADAL" clId="{17532FF9-BFFF-47AD-9F94-43D8CC012606}" dt="2025-06-19T06:56:19.523" v="7509" actId="26606"/>
          <ac:spMkLst>
            <pc:docMk/>
            <pc:sldMk cId="2213347105" sldId="2147376974"/>
            <ac:spMk id="2" creationId="{E83BF4A4-DF45-44B5-F5A9-E9D587C9B8EA}"/>
          </ac:spMkLst>
        </pc:spChg>
        <pc:spChg chg="del">
          <ac:chgData name="Mathias Vanden Auweele" userId="ce1aab6e-35e0-46f5-acae-964c01a682d6" providerId="ADAL" clId="{17532FF9-BFFF-47AD-9F94-43D8CC012606}" dt="2025-06-19T06:55:50.525" v="7495" actId="22"/>
          <ac:spMkLst>
            <pc:docMk/>
            <pc:sldMk cId="2213347105" sldId="2147376974"/>
            <ac:spMk id="3" creationId="{6C5E6140-ED64-AA80-FF64-B7701FF36DAE}"/>
          </ac:spMkLst>
        </pc:spChg>
        <pc:spChg chg="add">
          <ac:chgData name="Mathias Vanden Auweele" userId="ce1aab6e-35e0-46f5-acae-964c01a682d6" providerId="ADAL" clId="{17532FF9-BFFF-47AD-9F94-43D8CC012606}" dt="2025-06-19T06:56:01.701" v="7503"/>
          <ac:spMkLst>
            <pc:docMk/>
            <pc:sldMk cId="2213347105" sldId="2147376974"/>
            <ac:spMk id="6" creationId="{16CE2CC5-3C78-67D4-F844-58CEE6F18109}"/>
          </ac:spMkLst>
        </pc:spChg>
        <pc:spChg chg="add mod">
          <ac:chgData name="Mathias Vanden Auweele" userId="ce1aab6e-35e0-46f5-acae-964c01a682d6" providerId="ADAL" clId="{17532FF9-BFFF-47AD-9F94-43D8CC012606}" dt="2025-06-20T10:15:43.408" v="13349" actId="404"/>
          <ac:spMkLst>
            <pc:docMk/>
            <pc:sldMk cId="2213347105" sldId="2147376974"/>
            <ac:spMk id="8" creationId="{AB898CF1-932F-BFDB-8AFB-E9ABCDC14C5A}"/>
          </ac:spMkLst>
        </pc:spChg>
        <pc:picChg chg="add mod ord">
          <ac:chgData name="Mathias Vanden Auweele" userId="ce1aab6e-35e0-46f5-acae-964c01a682d6" providerId="ADAL" clId="{17532FF9-BFFF-47AD-9F94-43D8CC012606}" dt="2025-06-19T06:56:19.523" v="7509" actId="26606"/>
          <ac:picMkLst>
            <pc:docMk/>
            <pc:sldMk cId="2213347105" sldId="2147376974"/>
            <ac:picMk id="5" creationId="{B4BC9883-5F6F-A3F6-4E63-FA01CD16CD70}"/>
          </ac:picMkLst>
        </pc:picChg>
      </pc:sldChg>
      <pc:sldChg chg="addSp delSp modSp new mod">
        <pc:chgData name="Mathias Vanden Auweele" userId="ce1aab6e-35e0-46f5-acae-964c01a682d6" providerId="ADAL" clId="{17532FF9-BFFF-47AD-9F94-43D8CC012606}" dt="2025-06-20T08:16:47.992" v="9882" actId="1076"/>
        <pc:sldMkLst>
          <pc:docMk/>
          <pc:sldMk cId="4235968964" sldId="2147376975"/>
        </pc:sldMkLst>
        <pc:spChg chg="add del">
          <ac:chgData name="Mathias Vanden Auweele" userId="ce1aab6e-35e0-46f5-acae-964c01a682d6" providerId="ADAL" clId="{17532FF9-BFFF-47AD-9F94-43D8CC012606}" dt="2025-06-20T08:16:36.586" v="9877" actId="478"/>
          <ac:spMkLst>
            <pc:docMk/>
            <pc:sldMk cId="4235968964" sldId="2147376975"/>
            <ac:spMk id="2" creationId="{5189FC2B-33EC-1523-ACDE-3509EB967A4F}"/>
          </ac:spMkLst>
        </pc:spChg>
        <pc:spChg chg="add del mod">
          <ac:chgData name="Mathias Vanden Auweele" userId="ce1aab6e-35e0-46f5-acae-964c01a682d6" providerId="ADAL" clId="{17532FF9-BFFF-47AD-9F94-43D8CC012606}" dt="2025-06-20T08:16:40.511" v="9879" actId="27636"/>
          <ac:spMkLst>
            <pc:docMk/>
            <pc:sldMk cId="4235968964" sldId="2147376975"/>
            <ac:spMk id="3" creationId="{87BC5E98-1FE4-9F1E-C4C1-B9AC35C098B1}"/>
          </ac:spMkLst>
        </pc:spChg>
        <pc:spChg chg="mod">
          <ac:chgData name="Mathias Vanden Auweele" userId="ce1aab6e-35e0-46f5-acae-964c01a682d6" providerId="ADAL" clId="{17532FF9-BFFF-47AD-9F94-43D8CC012606}" dt="2025-06-19T06:56:58.701" v="7532" actId="20577"/>
          <ac:spMkLst>
            <pc:docMk/>
            <pc:sldMk cId="4235968964" sldId="2147376975"/>
            <ac:spMk id="4" creationId="{A5D9D6B1-7EEE-7D4E-71CB-8295059E78D6}"/>
          </ac:spMkLst>
        </pc:spChg>
        <pc:spChg chg="add mod">
          <ac:chgData name="Mathias Vanden Auweele" userId="ce1aab6e-35e0-46f5-acae-964c01a682d6" providerId="ADAL" clId="{17532FF9-BFFF-47AD-9F94-43D8CC012606}" dt="2025-06-19T06:57:14.183" v="7536"/>
          <ac:spMkLst>
            <pc:docMk/>
            <pc:sldMk cId="4235968964" sldId="2147376975"/>
            <ac:spMk id="5" creationId="{96AD5380-DBE0-AED3-600C-E1C0F0C918DE}"/>
          </ac:spMkLst>
        </pc:spChg>
        <pc:picChg chg="add">
          <ac:chgData name="Mathias Vanden Auweele" userId="ce1aab6e-35e0-46f5-acae-964c01a682d6" providerId="ADAL" clId="{17532FF9-BFFF-47AD-9F94-43D8CC012606}" dt="2025-06-20T08:16:25.859" v="9872"/>
          <ac:picMkLst>
            <pc:docMk/>
            <pc:sldMk cId="4235968964" sldId="2147376975"/>
            <ac:picMk id="49155" creationId="{B54D30F6-649F-1743-7AD0-DD87154E81EA}"/>
          </ac:picMkLst>
        </pc:picChg>
        <pc:picChg chg="add mod">
          <ac:chgData name="Mathias Vanden Auweele" userId="ce1aab6e-35e0-46f5-acae-964c01a682d6" providerId="ADAL" clId="{17532FF9-BFFF-47AD-9F94-43D8CC012606}" dt="2025-06-20T08:16:33.191" v="9874"/>
          <ac:picMkLst>
            <pc:docMk/>
            <pc:sldMk cId="4235968964" sldId="2147376975"/>
            <ac:picMk id="49157" creationId="{EE46F899-9183-5F98-3053-57C74252D8F8}"/>
          </ac:picMkLst>
        </pc:picChg>
        <pc:picChg chg="add mod">
          <ac:chgData name="Mathias Vanden Auweele" userId="ce1aab6e-35e0-46f5-acae-964c01a682d6" providerId="ADAL" clId="{17532FF9-BFFF-47AD-9F94-43D8CC012606}" dt="2025-06-20T08:16:47.992" v="9882" actId="1076"/>
          <ac:picMkLst>
            <pc:docMk/>
            <pc:sldMk cId="4235968964" sldId="2147376975"/>
            <ac:picMk id="49159" creationId="{29144266-D26B-057D-3AD3-AF40BB31D2C2}"/>
          </ac:picMkLst>
        </pc:picChg>
      </pc:sldChg>
      <pc:sldChg chg="addSp delSp modSp new mod modClrScheme chgLayout">
        <pc:chgData name="Mathias Vanden Auweele" userId="ce1aab6e-35e0-46f5-acae-964c01a682d6" providerId="ADAL" clId="{17532FF9-BFFF-47AD-9F94-43D8CC012606}" dt="2025-06-20T08:17:05.005" v="9927" actId="20577"/>
        <pc:sldMkLst>
          <pc:docMk/>
          <pc:sldMk cId="1573202415" sldId="2147376976"/>
        </pc:sldMkLst>
        <pc:spChg chg="del">
          <ac:chgData name="Mathias Vanden Auweele" userId="ce1aab6e-35e0-46f5-acae-964c01a682d6" providerId="ADAL" clId="{17532FF9-BFFF-47AD-9F94-43D8CC012606}" dt="2025-06-19T08:27:39.906" v="7569" actId="26606"/>
          <ac:spMkLst>
            <pc:docMk/>
            <pc:sldMk cId="1573202415" sldId="2147376976"/>
            <ac:spMk id="2" creationId="{F7146103-FE16-7B8D-BD46-6D15804FAE33}"/>
          </ac:spMkLst>
        </pc:spChg>
        <pc:spChg chg="del">
          <ac:chgData name="Mathias Vanden Auweele" userId="ce1aab6e-35e0-46f5-acae-964c01a682d6" providerId="ADAL" clId="{17532FF9-BFFF-47AD-9F94-43D8CC012606}" dt="2025-06-19T06:57:59.877" v="7568"/>
          <ac:spMkLst>
            <pc:docMk/>
            <pc:sldMk cId="1573202415" sldId="2147376976"/>
            <ac:spMk id="3" creationId="{C9699190-2803-08FB-A1C0-FCCD68AA6BE8}"/>
          </ac:spMkLst>
        </pc:spChg>
        <pc:spChg chg="mod">
          <ac:chgData name="Mathias Vanden Auweele" userId="ce1aab6e-35e0-46f5-acae-964c01a682d6" providerId="ADAL" clId="{17532FF9-BFFF-47AD-9F94-43D8CC012606}" dt="2025-06-20T08:17:05.005" v="9927" actId="20577"/>
          <ac:spMkLst>
            <pc:docMk/>
            <pc:sldMk cId="1573202415" sldId="2147376976"/>
            <ac:spMk id="4" creationId="{842A4109-7CEC-2CD7-3B15-EBD0967F02F4}"/>
          </ac:spMkLst>
        </pc:spChg>
        <pc:spChg chg="add mod">
          <ac:chgData name="Mathias Vanden Auweele" userId="ce1aab6e-35e0-46f5-acae-964c01a682d6" providerId="ADAL" clId="{17532FF9-BFFF-47AD-9F94-43D8CC012606}" dt="2025-06-19T08:33:57.878" v="7810" actId="27636"/>
          <ac:spMkLst>
            <pc:docMk/>
            <pc:sldMk cId="1573202415" sldId="2147376976"/>
            <ac:spMk id="5" creationId="{20BA5002-8171-3298-6B1A-8FCB2997909A}"/>
          </ac:spMkLst>
        </pc:spChg>
      </pc:sldChg>
      <pc:sldChg chg="addSp delSp modSp new mod">
        <pc:chgData name="Mathias Vanden Auweele" userId="ce1aab6e-35e0-46f5-acae-964c01a682d6" providerId="ADAL" clId="{17532FF9-BFFF-47AD-9F94-43D8CC012606}" dt="2025-06-20T10:00:01.860" v="12957" actId="20577"/>
        <pc:sldMkLst>
          <pc:docMk/>
          <pc:sldMk cId="721182424" sldId="2147376977"/>
        </pc:sldMkLst>
        <pc:spChg chg="mod">
          <ac:chgData name="Mathias Vanden Auweele" userId="ce1aab6e-35e0-46f5-acae-964c01a682d6" providerId="ADAL" clId="{17532FF9-BFFF-47AD-9F94-43D8CC012606}" dt="2025-06-20T10:00:01.860" v="12957" actId="20577"/>
          <ac:spMkLst>
            <pc:docMk/>
            <pc:sldMk cId="721182424" sldId="2147376977"/>
            <ac:spMk id="2" creationId="{23C4806A-6CBD-6682-D570-41A92B1D51AD}"/>
          </ac:spMkLst>
        </pc:spChg>
        <pc:spChg chg="del">
          <ac:chgData name="Mathias Vanden Auweele" userId="ce1aab6e-35e0-46f5-acae-964c01a682d6" providerId="ADAL" clId="{17532FF9-BFFF-47AD-9F94-43D8CC012606}" dt="2025-06-19T08:34:09.061" v="7823" actId="22"/>
          <ac:spMkLst>
            <pc:docMk/>
            <pc:sldMk cId="721182424" sldId="2147376977"/>
            <ac:spMk id="3" creationId="{DF8FCAEA-F236-654C-AE1B-630BAD68A731}"/>
          </ac:spMkLst>
        </pc:spChg>
        <pc:picChg chg="add mod ord">
          <ac:chgData name="Mathias Vanden Auweele" userId="ce1aab6e-35e0-46f5-acae-964c01a682d6" providerId="ADAL" clId="{17532FF9-BFFF-47AD-9F94-43D8CC012606}" dt="2025-06-20T08:18:49.862" v="9930" actId="1076"/>
          <ac:picMkLst>
            <pc:docMk/>
            <pc:sldMk cId="721182424" sldId="2147376977"/>
            <ac:picMk id="5" creationId="{ED4863BC-D7DB-D230-E58B-AF95AF4D3653}"/>
          </ac:picMkLst>
        </pc:picChg>
      </pc:sldChg>
      <pc:sldChg chg="addSp delSp modSp new mod modAnim">
        <pc:chgData name="Mathias Vanden Auweele" userId="ce1aab6e-35e0-46f5-acae-964c01a682d6" providerId="ADAL" clId="{17532FF9-BFFF-47AD-9F94-43D8CC012606}" dt="2025-06-20T10:00:15.709" v="12997" actId="20577"/>
        <pc:sldMkLst>
          <pc:docMk/>
          <pc:sldMk cId="1285874195" sldId="2147376978"/>
        </pc:sldMkLst>
        <pc:spChg chg="mod">
          <ac:chgData name="Mathias Vanden Auweele" userId="ce1aab6e-35e0-46f5-acae-964c01a682d6" providerId="ADAL" clId="{17532FF9-BFFF-47AD-9F94-43D8CC012606}" dt="2025-06-20T10:00:15.709" v="12997" actId="20577"/>
          <ac:spMkLst>
            <pc:docMk/>
            <pc:sldMk cId="1285874195" sldId="2147376978"/>
            <ac:spMk id="2" creationId="{38B629CD-903B-E711-9838-5702352A5025}"/>
          </ac:spMkLst>
        </pc:spChg>
        <pc:spChg chg="add del mod">
          <ac:chgData name="Mathias Vanden Auweele" userId="ce1aab6e-35e0-46f5-acae-964c01a682d6" providerId="ADAL" clId="{17532FF9-BFFF-47AD-9F94-43D8CC012606}" dt="2025-06-19T08:36:20.161" v="7872" actId="27636"/>
          <ac:spMkLst>
            <pc:docMk/>
            <pc:sldMk cId="1285874195" sldId="2147376978"/>
            <ac:spMk id="3" creationId="{085CE3C5-AB7B-5791-9ED9-01AF04748A9E}"/>
          </ac:spMkLst>
        </pc:spChg>
        <pc:spChg chg="add mod">
          <ac:chgData name="Mathias Vanden Auweele" userId="ce1aab6e-35e0-46f5-acae-964c01a682d6" providerId="ADAL" clId="{17532FF9-BFFF-47AD-9F94-43D8CC012606}" dt="2025-06-19T08:34:39.283" v="7842"/>
          <ac:spMkLst>
            <pc:docMk/>
            <pc:sldMk cId="1285874195" sldId="2147376978"/>
            <ac:spMk id="4" creationId="{05AF22AA-2806-AB4B-9686-C504CF08A497}"/>
          </ac:spMkLst>
        </pc:spChg>
      </pc:sldChg>
      <pc:sldChg chg="addSp delSp modSp add mod modClrScheme modAnim chgLayout">
        <pc:chgData name="Mathias Vanden Auweele" userId="ce1aab6e-35e0-46f5-acae-964c01a682d6" providerId="ADAL" clId="{17532FF9-BFFF-47AD-9F94-43D8CC012606}" dt="2025-06-20T06:51:09.867" v="7894" actId="14100"/>
        <pc:sldMkLst>
          <pc:docMk/>
          <pc:sldMk cId="190047150" sldId="2147376979"/>
        </pc:sldMkLst>
        <pc:spChg chg="mod ord">
          <ac:chgData name="Mathias Vanden Auweele" userId="ce1aab6e-35e0-46f5-acae-964c01a682d6" providerId="ADAL" clId="{17532FF9-BFFF-47AD-9F94-43D8CC012606}" dt="2025-06-20T06:51:02.566" v="7892" actId="26606"/>
          <ac:spMkLst>
            <pc:docMk/>
            <pc:sldMk cId="190047150" sldId="2147376979"/>
            <ac:spMk id="4" creationId="{8AE2D8A4-39D6-EB15-652E-097F246286D9}"/>
          </ac:spMkLst>
        </pc:spChg>
        <pc:spChg chg="mod ord">
          <ac:chgData name="Mathias Vanden Auweele" userId="ce1aab6e-35e0-46f5-acae-964c01a682d6" providerId="ADAL" clId="{17532FF9-BFFF-47AD-9F94-43D8CC012606}" dt="2025-06-20T06:51:09.867" v="7894" actId="14100"/>
          <ac:spMkLst>
            <pc:docMk/>
            <pc:sldMk cId="190047150" sldId="2147376979"/>
            <ac:spMk id="5" creationId="{37DE5976-F2C1-8E41-BD86-094A7C68E4C9}"/>
          </ac:spMkLst>
        </pc:spChg>
        <pc:spChg chg="add del mod">
          <ac:chgData name="Mathias Vanden Auweele" userId="ce1aab6e-35e0-46f5-acae-964c01a682d6" providerId="ADAL" clId="{17532FF9-BFFF-47AD-9F94-43D8CC012606}" dt="2025-06-20T06:51:06.225" v="7893" actId="478"/>
          <ac:spMkLst>
            <pc:docMk/>
            <pc:sldMk cId="190047150" sldId="2147376979"/>
            <ac:spMk id="10" creationId="{5CE831E6-EC7D-4AD1-41E7-94B9D4ECB629}"/>
          </ac:spMkLst>
        </pc:spChg>
      </pc:sldChg>
      <pc:sldChg chg="add del">
        <pc:chgData name="Mathias Vanden Auweele" userId="ce1aab6e-35e0-46f5-acae-964c01a682d6" providerId="ADAL" clId="{17532FF9-BFFF-47AD-9F94-43D8CC012606}" dt="2025-06-20T07:15:44.955" v="8249" actId="2696"/>
        <pc:sldMkLst>
          <pc:docMk/>
          <pc:sldMk cId="144611278" sldId="2147376980"/>
        </pc:sldMkLst>
      </pc:sldChg>
      <pc:sldChg chg="delSp modSp add mod ord delAnim modAnim chgLayout">
        <pc:chgData name="Mathias Vanden Auweele" userId="ce1aab6e-35e0-46f5-acae-964c01a682d6" providerId="ADAL" clId="{17532FF9-BFFF-47AD-9F94-43D8CC012606}" dt="2025-06-20T10:10:58.947" v="13309" actId="20577"/>
        <pc:sldMkLst>
          <pc:docMk/>
          <pc:sldMk cId="1927491778" sldId="2147376981"/>
        </pc:sldMkLst>
        <pc:spChg chg="mod ord">
          <ac:chgData name="Mathias Vanden Auweele" userId="ce1aab6e-35e0-46f5-acae-964c01a682d6" providerId="ADAL" clId="{17532FF9-BFFF-47AD-9F94-43D8CC012606}" dt="2025-06-20T07:12:46.025" v="8209" actId="700"/>
          <ac:spMkLst>
            <pc:docMk/>
            <pc:sldMk cId="1927491778" sldId="2147376981"/>
            <ac:spMk id="2" creationId="{5A0654B0-C41D-2727-82FD-FB13D23589AA}"/>
          </ac:spMkLst>
        </pc:spChg>
        <pc:spChg chg="mod ord">
          <ac:chgData name="Mathias Vanden Auweele" userId="ce1aab6e-35e0-46f5-acae-964c01a682d6" providerId="ADAL" clId="{17532FF9-BFFF-47AD-9F94-43D8CC012606}" dt="2025-06-20T10:10:58.947" v="13309" actId="20577"/>
          <ac:spMkLst>
            <pc:docMk/>
            <pc:sldMk cId="1927491778" sldId="2147376981"/>
            <ac:spMk id="4" creationId="{2361BF88-9A98-CC57-197C-A19DC390426E}"/>
          </ac:spMkLst>
        </pc:spChg>
        <pc:picChg chg="del">
          <ac:chgData name="Mathias Vanden Auweele" userId="ce1aab6e-35e0-46f5-acae-964c01a682d6" providerId="ADAL" clId="{17532FF9-BFFF-47AD-9F94-43D8CC012606}" dt="2025-06-20T07:10:20.549" v="8006" actId="478"/>
          <ac:picMkLst>
            <pc:docMk/>
            <pc:sldMk cId="1927491778" sldId="2147376981"/>
            <ac:picMk id="5" creationId="{5FD13B70-4962-85E2-B858-D23EA0281925}"/>
          </ac:picMkLst>
        </pc:picChg>
        <pc:cxnChg chg="del">
          <ac:chgData name="Mathias Vanden Auweele" userId="ce1aab6e-35e0-46f5-acae-964c01a682d6" providerId="ADAL" clId="{17532FF9-BFFF-47AD-9F94-43D8CC012606}" dt="2025-06-20T07:10:21.176" v="8007" actId="478"/>
          <ac:cxnSpMkLst>
            <pc:docMk/>
            <pc:sldMk cId="1927491778" sldId="2147376981"/>
            <ac:cxnSpMk id="7" creationId="{40DAB086-92F7-503A-5579-54EA04E1AB78}"/>
          </ac:cxnSpMkLst>
        </pc:cxnChg>
      </pc:sldChg>
      <pc:sldChg chg="addSp delSp modSp new mod modClrScheme chgLayout">
        <pc:chgData name="Mathias Vanden Auweele" userId="ce1aab6e-35e0-46f5-acae-964c01a682d6" providerId="ADAL" clId="{17532FF9-BFFF-47AD-9F94-43D8CC012606}" dt="2025-06-20T07:22:21.053" v="8920" actId="26606"/>
        <pc:sldMkLst>
          <pc:docMk/>
          <pc:sldMk cId="2205243181" sldId="2147376982"/>
        </pc:sldMkLst>
        <pc:spChg chg="mod">
          <ac:chgData name="Mathias Vanden Auweele" userId="ce1aab6e-35e0-46f5-acae-964c01a682d6" providerId="ADAL" clId="{17532FF9-BFFF-47AD-9F94-43D8CC012606}" dt="2025-06-20T07:22:21.053" v="8920" actId="26606"/>
          <ac:spMkLst>
            <pc:docMk/>
            <pc:sldMk cId="2205243181" sldId="2147376982"/>
            <ac:spMk id="2" creationId="{728565A2-9270-4FCA-41B5-C4C8FBEFD570}"/>
          </ac:spMkLst>
        </pc:spChg>
        <pc:spChg chg="del">
          <ac:chgData name="Mathias Vanden Auweele" userId="ce1aab6e-35e0-46f5-acae-964c01a682d6" providerId="ADAL" clId="{17532FF9-BFFF-47AD-9F94-43D8CC012606}" dt="2025-06-20T07:22:21.053" v="8920" actId="26606"/>
          <ac:spMkLst>
            <pc:docMk/>
            <pc:sldMk cId="2205243181" sldId="2147376982"/>
            <ac:spMk id="3" creationId="{7CD88427-F3EA-CF3E-B3CC-7AA0F91B0E5C}"/>
          </ac:spMkLst>
        </pc:spChg>
        <pc:picChg chg="add">
          <ac:chgData name="Mathias Vanden Auweele" userId="ce1aab6e-35e0-46f5-acae-964c01a682d6" providerId="ADAL" clId="{17532FF9-BFFF-47AD-9F94-43D8CC012606}" dt="2025-06-20T07:22:21.053" v="8920" actId="26606"/>
          <ac:picMkLst>
            <pc:docMk/>
            <pc:sldMk cId="2205243181" sldId="2147376982"/>
            <ac:picMk id="5" creationId="{D87B744B-3377-4539-338B-88D3AA8F59FA}"/>
          </ac:picMkLst>
        </pc:picChg>
      </pc:sldChg>
      <pc:sldChg chg="addSp delSp modSp new mod modMedia modClrScheme chgLayout">
        <pc:chgData name="Mathias Vanden Auweele" userId="ce1aab6e-35e0-46f5-acae-964c01a682d6" providerId="ADAL" clId="{17532FF9-BFFF-47AD-9F94-43D8CC012606}" dt="2025-06-20T09:41:34.521" v="12592" actId="20577"/>
        <pc:sldMkLst>
          <pc:docMk/>
          <pc:sldMk cId="4024016260" sldId="2147376983"/>
        </pc:sldMkLst>
        <pc:spChg chg="mod">
          <ac:chgData name="Mathias Vanden Auweele" userId="ce1aab6e-35e0-46f5-acae-964c01a682d6" providerId="ADAL" clId="{17532FF9-BFFF-47AD-9F94-43D8CC012606}" dt="2025-06-20T09:41:34.521" v="12592" actId="20577"/>
          <ac:spMkLst>
            <pc:docMk/>
            <pc:sldMk cId="4024016260" sldId="2147376983"/>
            <ac:spMk id="2" creationId="{36A2ADDC-6F67-83FA-FE1C-F084D226C9C4}"/>
          </ac:spMkLst>
        </pc:spChg>
        <pc:spChg chg="del">
          <ac:chgData name="Mathias Vanden Auweele" userId="ce1aab6e-35e0-46f5-acae-964c01a682d6" providerId="ADAL" clId="{17532FF9-BFFF-47AD-9F94-43D8CC012606}" dt="2025-06-20T07:25:08.630" v="9001" actId="26606"/>
          <ac:spMkLst>
            <pc:docMk/>
            <pc:sldMk cId="4024016260" sldId="2147376983"/>
            <ac:spMk id="3" creationId="{70E2CA91-DA8D-6683-9E4B-B89529721B17}"/>
          </ac:spMkLst>
        </pc:spChg>
        <pc:picChg chg="add mod">
          <ac:chgData name="Mathias Vanden Auweele" userId="ce1aab6e-35e0-46f5-acae-964c01a682d6" providerId="ADAL" clId="{17532FF9-BFFF-47AD-9F94-43D8CC012606}" dt="2025-06-20T07:25:10.265" v="9003"/>
          <ac:picMkLst>
            <pc:docMk/>
            <pc:sldMk cId="4024016260" sldId="2147376983"/>
            <ac:picMk id="5" creationId="{B2DCDF5B-7783-1AC5-9708-10A5E84892A9}"/>
          </ac:picMkLst>
        </pc:picChg>
      </pc:sldChg>
      <pc:sldChg chg="addSp delSp modSp new mod modClrScheme chgLayout">
        <pc:chgData name="Mathias Vanden Auweele" userId="ce1aab6e-35e0-46f5-acae-964c01a682d6" providerId="ADAL" clId="{17532FF9-BFFF-47AD-9F94-43D8CC012606}" dt="2025-06-20T07:26:22.422" v="9034" actId="20577"/>
        <pc:sldMkLst>
          <pc:docMk/>
          <pc:sldMk cId="4087826769" sldId="2147376984"/>
        </pc:sldMkLst>
        <pc:spChg chg="mod">
          <ac:chgData name="Mathias Vanden Auweele" userId="ce1aab6e-35e0-46f5-acae-964c01a682d6" providerId="ADAL" clId="{17532FF9-BFFF-47AD-9F94-43D8CC012606}" dt="2025-06-20T07:26:22.422" v="9034" actId="20577"/>
          <ac:spMkLst>
            <pc:docMk/>
            <pc:sldMk cId="4087826769" sldId="2147376984"/>
            <ac:spMk id="2" creationId="{1E74E516-1063-221E-96EE-1A6E08EC1345}"/>
          </ac:spMkLst>
        </pc:spChg>
        <pc:spChg chg="del">
          <ac:chgData name="Mathias Vanden Auweele" userId="ce1aab6e-35e0-46f5-acae-964c01a682d6" providerId="ADAL" clId="{17532FF9-BFFF-47AD-9F94-43D8CC012606}" dt="2025-06-20T07:25:51.130" v="9008" actId="26606"/>
          <ac:spMkLst>
            <pc:docMk/>
            <pc:sldMk cId="4087826769" sldId="2147376984"/>
            <ac:spMk id="3" creationId="{DAC4DE44-68FA-0186-7123-35D23540247A}"/>
          </ac:spMkLst>
        </pc:spChg>
        <pc:picChg chg="add">
          <ac:chgData name="Mathias Vanden Auweele" userId="ce1aab6e-35e0-46f5-acae-964c01a682d6" providerId="ADAL" clId="{17532FF9-BFFF-47AD-9F94-43D8CC012606}" dt="2025-06-20T07:25:51.130" v="9008" actId="26606"/>
          <ac:picMkLst>
            <pc:docMk/>
            <pc:sldMk cId="4087826769" sldId="2147376984"/>
            <ac:picMk id="5" creationId="{ED8DFA71-8A1C-633E-1420-41290B2C4A08}"/>
          </ac:picMkLst>
        </pc:picChg>
      </pc:sldChg>
      <pc:sldChg chg="addSp delSp modSp new mod modClrScheme chgLayout modNotesTx">
        <pc:chgData name="Mathias Vanden Auweele" userId="ce1aab6e-35e0-46f5-acae-964c01a682d6" providerId="ADAL" clId="{17532FF9-BFFF-47AD-9F94-43D8CC012606}" dt="2025-06-20T08:09:34.295" v="9771" actId="20577"/>
        <pc:sldMkLst>
          <pc:docMk/>
          <pc:sldMk cId="4062829207" sldId="2147376985"/>
        </pc:sldMkLst>
        <pc:spChg chg="del mod ord">
          <ac:chgData name="Mathias Vanden Auweele" userId="ce1aab6e-35e0-46f5-acae-964c01a682d6" providerId="ADAL" clId="{17532FF9-BFFF-47AD-9F94-43D8CC012606}" dt="2025-06-20T08:07:34.932" v="9698" actId="478"/>
          <ac:spMkLst>
            <pc:docMk/>
            <pc:sldMk cId="4062829207" sldId="2147376985"/>
            <ac:spMk id="2" creationId="{39B0B28B-D248-7453-3972-5995B1A7E891}"/>
          </ac:spMkLst>
        </pc:spChg>
        <pc:spChg chg="del">
          <ac:chgData name="Mathias Vanden Auweele" userId="ce1aab6e-35e0-46f5-acae-964c01a682d6" providerId="ADAL" clId="{17532FF9-BFFF-47AD-9F94-43D8CC012606}" dt="2025-06-20T08:07:26.418" v="9697" actId="700"/>
          <ac:spMkLst>
            <pc:docMk/>
            <pc:sldMk cId="4062829207" sldId="2147376985"/>
            <ac:spMk id="3" creationId="{078CCDC6-C4B4-A560-9AF8-DDF4C085B8ED}"/>
          </ac:spMkLst>
        </pc:spChg>
        <pc:spChg chg="del">
          <ac:chgData name="Mathias Vanden Auweele" userId="ce1aab6e-35e0-46f5-acae-964c01a682d6" providerId="ADAL" clId="{17532FF9-BFFF-47AD-9F94-43D8CC012606}" dt="2025-06-20T08:07:26.418" v="9697" actId="700"/>
          <ac:spMkLst>
            <pc:docMk/>
            <pc:sldMk cId="4062829207" sldId="2147376985"/>
            <ac:spMk id="4" creationId="{6859DF2F-3CF3-0A0D-6F28-13003C29755E}"/>
          </ac:spMkLst>
        </pc:spChg>
        <pc:spChg chg="del">
          <ac:chgData name="Mathias Vanden Auweele" userId="ce1aab6e-35e0-46f5-acae-964c01a682d6" providerId="ADAL" clId="{17532FF9-BFFF-47AD-9F94-43D8CC012606}" dt="2025-06-20T08:07:26.418" v="9697" actId="700"/>
          <ac:spMkLst>
            <pc:docMk/>
            <pc:sldMk cId="4062829207" sldId="2147376985"/>
            <ac:spMk id="5" creationId="{5914A0E3-E14C-9AA3-ED6F-DD53B45AB9DE}"/>
          </ac:spMkLst>
        </pc:spChg>
        <pc:picChg chg="add del">
          <ac:chgData name="Mathias Vanden Auweele" userId="ce1aab6e-35e0-46f5-acae-964c01a682d6" providerId="ADAL" clId="{17532FF9-BFFF-47AD-9F94-43D8CC012606}" dt="2025-06-20T08:08:01.567" v="9699" actId="478"/>
          <ac:picMkLst>
            <pc:docMk/>
            <pc:sldMk cId="4062829207" sldId="2147376985"/>
            <ac:picMk id="7" creationId="{65BB1F26-3CB6-795A-5890-8A04FC304624}"/>
          </ac:picMkLst>
        </pc:picChg>
        <pc:picChg chg="add mod">
          <ac:chgData name="Mathias Vanden Auweele" userId="ce1aab6e-35e0-46f5-acae-964c01a682d6" providerId="ADAL" clId="{17532FF9-BFFF-47AD-9F94-43D8CC012606}" dt="2025-06-20T08:09:14.827" v="9704" actId="1076"/>
          <ac:picMkLst>
            <pc:docMk/>
            <pc:sldMk cId="4062829207" sldId="2147376985"/>
            <ac:picMk id="9" creationId="{01928F52-47F2-785D-DE9E-6005786465E6}"/>
          </ac:picMkLst>
        </pc:picChg>
        <pc:picChg chg="add mod">
          <ac:chgData name="Mathias Vanden Auweele" userId="ce1aab6e-35e0-46f5-acae-964c01a682d6" providerId="ADAL" clId="{17532FF9-BFFF-47AD-9F94-43D8CC012606}" dt="2025-06-20T08:09:09.807" v="9703" actId="1076"/>
          <ac:picMkLst>
            <pc:docMk/>
            <pc:sldMk cId="4062829207" sldId="2147376985"/>
            <ac:picMk id="11" creationId="{A6C2DF39-1E9B-1E65-C18D-CF5B4769AEB7}"/>
          </ac:picMkLst>
        </pc:picChg>
      </pc:sldChg>
      <pc:sldChg chg="modSp add del mod">
        <pc:chgData name="Mathias Vanden Auweele" userId="ce1aab6e-35e0-46f5-acae-964c01a682d6" providerId="ADAL" clId="{17532FF9-BFFF-47AD-9F94-43D8CC012606}" dt="2025-06-20T08:19:54.029" v="9931" actId="2696"/>
        <pc:sldMkLst>
          <pc:docMk/>
          <pc:sldMk cId="1281618422" sldId="2147376986"/>
        </pc:sldMkLst>
        <pc:spChg chg="mod">
          <ac:chgData name="Mathias Vanden Auweele" userId="ce1aab6e-35e0-46f5-acae-964c01a682d6" providerId="ADAL" clId="{17532FF9-BFFF-47AD-9F94-43D8CC012606}" dt="2025-06-20T08:12:10.630" v="9796" actId="20577"/>
          <ac:spMkLst>
            <pc:docMk/>
            <pc:sldMk cId="1281618422" sldId="2147376986"/>
            <ac:spMk id="11" creationId="{A7BC2BB1-0379-1FAF-3B3D-BD4C57497819}"/>
          </ac:spMkLst>
        </pc:spChg>
      </pc:sldChg>
      <pc:sldChg chg="add">
        <pc:chgData name="Mathias Vanden Auweele" userId="ce1aab6e-35e0-46f5-acae-964c01a682d6" providerId="ADAL" clId="{17532FF9-BFFF-47AD-9F94-43D8CC012606}" dt="2025-06-20T08:20:00.675" v="9932"/>
        <pc:sldMkLst>
          <pc:docMk/>
          <pc:sldMk cId="1728409972" sldId="2147376986"/>
        </pc:sldMkLst>
      </pc:sldChg>
      <pc:sldChg chg="addSp modSp new mod modClrScheme chgLayout">
        <pc:chgData name="Mathias Vanden Auweele" userId="ce1aab6e-35e0-46f5-acae-964c01a682d6" providerId="ADAL" clId="{17532FF9-BFFF-47AD-9F94-43D8CC012606}" dt="2025-06-20T08:27:30.530" v="9992" actId="27636"/>
        <pc:sldMkLst>
          <pc:docMk/>
          <pc:sldMk cId="3297289195" sldId="2147376987"/>
        </pc:sldMkLst>
        <pc:spChg chg="mod ord">
          <ac:chgData name="Mathias Vanden Auweele" userId="ce1aab6e-35e0-46f5-acae-964c01a682d6" providerId="ADAL" clId="{17532FF9-BFFF-47AD-9F94-43D8CC012606}" dt="2025-06-20T08:27:20.723" v="9986" actId="26606"/>
          <ac:spMkLst>
            <pc:docMk/>
            <pc:sldMk cId="3297289195" sldId="2147376987"/>
            <ac:spMk id="2" creationId="{7687D1A3-C442-23AE-8A77-8C63802D615A}"/>
          </ac:spMkLst>
        </pc:spChg>
        <pc:spChg chg="mod">
          <ac:chgData name="Mathias Vanden Auweele" userId="ce1aab6e-35e0-46f5-acae-964c01a682d6" providerId="ADAL" clId="{17532FF9-BFFF-47AD-9F94-43D8CC012606}" dt="2025-06-20T08:27:30.530" v="9992" actId="27636"/>
          <ac:spMkLst>
            <pc:docMk/>
            <pc:sldMk cId="3297289195" sldId="2147376987"/>
            <ac:spMk id="3" creationId="{67DA4825-9C7B-2234-AE58-4C9069463A5C}"/>
          </ac:spMkLst>
        </pc:spChg>
        <pc:picChg chg="add mod">
          <ac:chgData name="Mathias Vanden Auweele" userId="ce1aab6e-35e0-46f5-acae-964c01a682d6" providerId="ADAL" clId="{17532FF9-BFFF-47AD-9F94-43D8CC012606}" dt="2025-06-20T08:27:20.723" v="9986" actId="26606"/>
          <ac:picMkLst>
            <pc:docMk/>
            <pc:sldMk cId="3297289195" sldId="2147376987"/>
            <ac:picMk id="5" creationId="{7382E900-4259-CE0D-795F-BA4B7E797279}"/>
          </ac:picMkLst>
        </pc:picChg>
      </pc:sldChg>
      <pc:sldChg chg="addSp delSp modSp new mod">
        <pc:chgData name="Mathias Vanden Auweele" userId="ce1aab6e-35e0-46f5-acae-964c01a682d6" providerId="ADAL" clId="{17532FF9-BFFF-47AD-9F94-43D8CC012606}" dt="2025-06-20T08:28:13.080" v="10012" actId="1076"/>
        <pc:sldMkLst>
          <pc:docMk/>
          <pc:sldMk cId="2968232278" sldId="2147376988"/>
        </pc:sldMkLst>
        <pc:spChg chg="add del">
          <ac:chgData name="Mathias Vanden Auweele" userId="ce1aab6e-35e0-46f5-acae-964c01a682d6" providerId="ADAL" clId="{17532FF9-BFFF-47AD-9F94-43D8CC012606}" dt="2025-06-20T08:27:54.379" v="10002" actId="22"/>
          <ac:spMkLst>
            <pc:docMk/>
            <pc:sldMk cId="2968232278" sldId="2147376988"/>
            <ac:spMk id="2" creationId="{4193E952-1C62-8323-9A06-D33CBCF50EE0}"/>
          </ac:spMkLst>
        </pc:spChg>
        <pc:spChg chg="del">
          <ac:chgData name="Mathias Vanden Auweele" userId="ce1aab6e-35e0-46f5-acae-964c01a682d6" providerId="ADAL" clId="{17532FF9-BFFF-47AD-9F94-43D8CC012606}" dt="2025-06-20T08:27:52.769" v="10001" actId="478"/>
          <ac:spMkLst>
            <pc:docMk/>
            <pc:sldMk cId="2968232278" sldId="2147376988"/>
            <ac:spMk id="3" creationId="{5AEDE70B-A2B0-87B3-7235-DCB18B0396F9}"/>
          </ac:spMkLst>
        </pc:spChg>
        <pc:spChg chg="mod">
          <ac:chgData name="Mathias Vanden Auweele" userId="ce1aab6e-35e0-46f5-acae-964c01a682d6" providerId="ADAL" clId="{17532FF9-BFFF-47AD-9F94-43D8CC012606}" dt="2025-06-20T08:27:45.435" v="9998" actId="20577"/>
          <ac:spMkLst>
            <pc:docMk/>
            <pc:sldMk cId="2968232278" sldId="2147376988"/>
            <ac:spMk id="4" creationId="{2EC5880E-B8A6-6438-1AE2-19EA19B8D49D}"/>
          </ac:spMkLst>
        </pc:spChg>
        <pc:spChg chg="add del mod">
          <ac:chgData name="Mathias Vanden Auweele" userId="ce1aab6e-35e0-46f5-acae-964c01a682d6" providerId="ADAL" clId="{17532FF9-BFFF-47AD-9F94-43D8CC012606}" dt="2025-06-20T08:28:04.379" v="10008" actId="478"/>
          <ac:spMkLst>
            <pc:docMk/>
            <pc:sldMk cId="2968232278" sldId="2147376988"/>
            <ac:spMk id="10" creationId="{BC468A30-37A4-E7BF-99E4-93ABE56C8209}"/>
          </ac:spMkLst>
        </pc:spChg>
        <pc:picChg chg="add del mod ord">
          <ac:chgData name="Mathias Vanden Auweele" userId="ce1aab6e-35e0-46f5-acae-964c01a682d6" providerId="ADAL" clId="{17532FF9-BFFF-47AD-9F94-43D8CC012606}" dt="2025-06-20T08:27:50.071" v="10000" actId="22"/>
          <ac:picMkLst>
            <pc:docMk/>
            <pc:sldMk cId="2968232278" sldId="2147376988"/>
            <ac:picMk id="6" creationId="{F82F77AD-5505-117F-DCE3-4148EE39E046}"/>
          </ac:picMkLst>
        </pc:picChg>
        <pc:picChg chg="add del mod ord">
          <ac:chgData name="Mathias Vanden Auweele" userId="ce1aab6e-35e0-46f5-acae-964c01a682d6" providerId="ADAL" clId="{17532FF9-BFFF-47AD-9F94-43D8CC012606}" dt="2025-06-20T08:28:02.176" v="10007" actId="478"/>
          <ac:picMkLst>
            <pc:docMk/>
            <pc:sldMk cId="2968232278" sldId="2147376988"/>
            <ac:picMk id="8" creationId="{A5D8976F-3436-C16E-99BE-73FE0017C5CE}"/>
          </ac:picMkLst>
        </pc:picChg>
        <pc:picChg chg="add mod">
          <ac:chgData name="Mathias Vanden Auweele" userId="ce1aab6e-35e0-46f5-acae-964c01a682d6" providerId="ADAL" clId="{17532FF9-BFFF-47AD-9F94-43D8CC012606}" dt="2025-06-20T08:28:13.080" v="10012" actId="1076"/>
          <ac:picMkLst>
            <pc:docMk/>
            <pc:sldMk cId="2968232278" sldId="2147376988"/>
            <ac:picMk id="12" creationId="{14748D18-9974-75EF-05AC-A2C7E0ACCA60}"/>
          </ac:picMkLst>
        </pc:picChg>
      </pc:sldChg>
      <pc:sldChg chg="addSp delSp modSp new mod">
        <pc:chgData name="Mathias Vanden Auweele" userId="ce1aab6e-35e0-46f5-acae-964c01a682d6" providerId="ADAL" clId="{17532FF9-BFFF-47AD-9F94-43D8CC012606}" dt="2025-06-20T09:55:08.593" v="12789" actId="6549"/>
        <pc:sldMkLst>
          <pc:docMk/>
          <pc:sldMk cId="2892243523" sldId="2147376989"/>
        </pc:sldMkLst>
        <pc:spChg chg="add del mod">
          <ac:chgData name="Mathias Vanden Auweele" userId="ce1aab6e-35e0-46f5-acae-964c01a682d6" providerId="ADAL" clId="{17532FF9-BFFF-47AD-9F94-43D8CC012606}" dt="2025-06-20T09:55:08.593" v="12789" actId="6549"/>
          <ac:spMkLst>
            <pc:docMk/>
            <pc:sldMk cId="2892243523" sldId="2147376989"/>
            <ac:spMk id="2" creationId="{20FDF7B6-AD01-2063-AC8A-C93093727B43}"/>
          </ac:spMkLst>
        </pc:spChg>
        <pc:spChg chg="del">
          <ac:chgData name="Mathias Vanden Auweele" userId="ce1aab6e-35e0-46f5-acae-964c01a682d6" providerId="ADAL" clId="{17532FF9-BFFF-47AD-9F94-43D8CC012606}" dt="2025-06-20T08:28:23.932" v="10018" actId="478"/>
          <ac:spMkLst>
            <pc:docMk/>
            <pc:sldMk cId="2892243523" sldId="2147376989"/>
            <ac:spMk id="3" creationId="{E6CE0D58-D94B-012B-A529-7577C54E4DEB}"/>
          </ac:spMkLst>
        </pc:spChg>
        <pc:spChg chg="mod">
          <ac:chgData name="Mathias Vanden Auweele" userId="ce1aab6e-35e0-46f5-acae-964c01a682d6" providerId="ADAL" clId="{17532FF9-BFFF-47AD-9F94-43D8CC012606}" dt="2025-06-20T08:28:20.601" v="10017" actId="20577"/>
          <ac:spMkLst>
            <pc:docMk/>
            <pc:sldMk cId="2892243523" sldId="2147376989"/>
            <ac:spMk id="4" creationId="{65E6597C-1E6F-D754-A21D-27BE6FDCA38D}"/>
          </ac:spMkLst>
        </pc:spChg>
        <pc:spChg chg="add mod">
          <ac:chgData name="Mathias Vanden Auweele" userId="ce1aab6e-35e0-46f5-acae-964c01a682d6" providerId="ADAL" clId="{17532FF9-BFFF-47AD-9F94-43D8CC012606}" dt="2025-06-20T08:28:38.190" v="10020"/>
          <ac:spMkLst>
            <pc:docMk/>
            <pc:sldMk cId="2892243523" sldId="2147376989"/>
            <ac:spMk id="5" creationId="{ADEBF6B9-1319-09C7-A701-8F80347A2400}"/>
          </ac:spMkLst>
        </pc:spChg>
      </pc:sldChg>
      <pc:sldChg chg="addSp modSp new mod">
        <pc:chgData name="Mathias Vanden Auweele" userId="ce1aab6e-35e0-46f5-acae-964c01a682d6" providerId="ADAL" clId="{17532FF9-BFFF-47AD-9F94-43D8CC012606}" dt="2025-06-20T08:32:59.988" v="10170" actId="20577"/>
        <pc:sldMkLst>
          <pc:docMk/>
          <pc:sldMk cId="480379991" sldId="2147376990"/>
        </pc:sldMkLst>
        <pc:spChg chg="mod">
          <ac:chgData name="Mathias Vanden Auweele" userId="ce1aab6e-35e0-46f5-acae-964c01a682d6" providerId="ADAL" clId="{17532FF9-BFFF-47AD-9F94-43D8CC012606}" dt="2025-06-20T08:32:59.988" v="10170" actId="20577"/>
          <ac:spMkLst>
            <pc:docMk/>
            <pc:sldMk cId="480379991" sldId="2147376990"/>
            <ac:spMk id="4" creationId="{6FC4116F-FFE9-F578-B231-4291D58D7784}"/>
          </ac:spMkLst>
        </pc:spChg>
        <pc:picChg chg="add mod">
          <ac:chgData name="Mathias Vanden Auweele" userId="ce1aab6e-35e0-46f5-acae-964c01a682d6" providerId="ADAL" clId="{17532FF9-BFFF-47AD-9F94-43D8CC012606}" dt="2025-06-20T08:30:51.279" v="10095" actId="1076"/>
          <ac:picMkLst>
            <pc:docMk/>
            <pc:sldMk cId="480379991" sldId="2147376990"/>
            <ac:picMk id="6" creationId="{40E51F4F-29FC-F37E-1365-45F034AEFB73}"/>
          </ac:picMkLst>
        </pc:picChg>
      </pc:sldChg>
      <pc:sldChg chg="modSp new mod">
        <pc:chgData name="Mathias Vanden Auweele" userId="ce1aab6e-35e0-46f5-acae-964c01a682d6" providerId="ADAL" clId="{17532FF9-BFFF-47AD-9F94-43D8CC012606}" dt="2025-06-20T08:36:42.459" v="10432" actId="14100"/>
        <pc:sldMkLst>
          <pc:docMk/>
          <pc:sldMk cId="4148398241" sldId="2147376991"/>
        </pc:sldMkLst>
        <pc:spChg chg="mod">
          <ac:chgData name="Mathias Vanden Auweele" userId="ce1aab6e-35e0-46f5-acae-964c01a682d6" providerId="ADAL" clId="{17532FF9-BFFF-47AD-9F94-43D8CC012606}" dt="2025-06-20T08:36:42.459" v="10432" actId="14100"/>
          <ac:spMkLst>
            <pc:docMk/>
            <pc:sldMk cId="4148398241" sldId="2147376991"/>
            <ac:spMk id="2" creationId="{3E6F50A5-CE53-DF33-C539-B4C5B9F8B9D9}"/>
          </ac:spMkLst>
        </pc:spChg>
        <pc:spChg chg="mod">
          <ac:chgData name="Mathias Vanden Auweele" userId="ce1aab6e-35e0-46f5-acae-964c01a682d6" providerId="ADAL" clId="{17532FF9-BFFF-47AD-9F94-43D8CC012606}" dt="2025-06-20T08:36:38.916" v="10431" actId="27636"/>
          <ac:spMkLst>
            <pc:docMk/>
            <pc:sldMk cId="4148398241" sldId="2147376991"/>
            <ac:spMk id="3" creationId="{C09B115E-A993-27BD-F880-CCF20F36BED6}"/>
          </ac:spMkLst>
        </pc:spChg>
        <pc:spChg chg="mod">
          <ac:chgData name="Mathias Vanden Auweele" userId="ce1aab6e-35e0-46f5-acae-964c01a682d6" providerId="ADAL" clId="{17532FF9-BFFF-47AD-9F94-43D8CC012606}" dt="2025-06-20T08:33:49.558" v="10216" actId="20577"/>
          <ac:spMkLst>
            <pc:docMk/>
            <pc:sldMk cId="4148398241" sldId="2147376991"/>
            <ac:spMk id="4" creationId="{07BAC8F6-396A-1DFA-68E9-7A5DDF3002A7}"/>
          </ac:spMkLst>
        </pc:spChg>
      </pc:sldChg>
      <pc:sldChg chg="addSp delSp modSp new mod">
        <pc:chgData name="Mathias Vanden Auweele" userId="ce1aab6e-35e0-46f5-acae-964c01a682d6" providerId="ADAL" clId="{17532FF9-BFFF-47AD-9F94-43D8CC012606}" dt="2025-06-20T08:37:46.016" v="10470" actId="1076"/>
        <pc:sldMkLst>
          <pc:docMk/>
          <pc:sldMk cId="3462187669" sldId="2147376992"/>
        </pc:sldMkLst>
        <pc:spChg chg="del mod">
          <ac:chgData name="Mathias Vanden Auweele" userId="ce1aab6e-35e0-46f5-acae-964c01a682d6" providerId="ADAL" clId="{17532FF9-BFFF-47AD-9F94-43D8CC012606}" dt="2025-06-20T08:37:23.268" v="10451" actId="478"/>
          <ac:spMkLst>
            <pc:docMk/>
            <pc:sldMk cId="3462187669" sldId="2147376992"/>
            <ac:spMk id="2" creationId="{D3744329-D223-47D3-5E97-3697059F66DB}"/>
          </ac:spMkLst>
        </pc:spChg>
        <pc:spChg chg="del">
          <ac:chgData name="Mathias Vanden Auweele" userId="ce1aab6e-35e0-46f5-acae-964c01a682d6" providerId="ADAL" clId="{17532FF9-BFFF-47AD-9F94-43D8CC012606}" dt="2025-06-20T08:37:34.494" v="10464" actId="478"/>
          <ac:spMkLst>
            <pc:docMk/>
            <pc:sldMk cId="3462187669" sldId="2147376992"/>
            <ac:spMk id="3" creationId="{FE10D347-4BF5-2103-C9E0-8D5A2C7147A7}"/>
          </ac:spMkLst>
        </pc:spChg>
        <pc:spChg chg="mod">
          <ac:chgData name="Mathias Vanden Auweele" userId="ce1aab6e-35e0-46f5-acae-964c01a682d6" providerId="ADAL" clId="{17532FF9-BFFF-47AD-9F94-43D8CC012606}" dt="2025-06-20T08:37:28.307" v="10461" actId="20577"/>
          <ac:spMkLst>
            <pc:docMk/>
            <pc:sldMk cId="3462187669" sldId="2147376992"/>
            <ac:spMk id="4" creationId="{4B2BDD17-43E6-E489-D3C1-9CD34B7ADB40}"/>
          </ac:spMkLst>
        </pc:spChg>
        <pc:spChg chg="add del mod">
          <ac:chgData name="Mathias Vanden Auweele" userId="ce1aab6e-35e0-46f5-acae-964c01a682d6" providerId="ADAL" clId="{17532FF9-BFFF-47AD-9F94-43D8CC012606}" dt="2025-06-20T08:37:33.661" v="10463" actId="478"/>
          <ac:spMkLst>
            <pc:docMk/>
            <pc:sldMk cId="3462187669" sldId="2147376992"/>
            <ac:spMk id="8" creationId="{461C193A-F49D-B21D-2C97-997B0947B5B7}"/>
          </ac:spMkLst>
        </pc:spChg>
        <pc:picChg chg="add mod">
          <ac:chgData name="Mathias Vanden Auweele" userId="ce1aab6e-35e0-46f5-acae-964c01a682d6" providerId="ADAL" clId="{17532FF9-BFFF-47AD-9F94-43D8CC012606}" dt="2025-06-20T08:37:46.016" v="10470" actId="1076"/>
          <ac:picMkLst>
            <pc:docMk/>
            <pc:sldMk cId="3462187669" sldId="2147376992"/>
            <ac:picMk id="6" creationId="{2721F2C7-0430-C23B-F884-55DC2A8226DA}"/>
          </ac:picMkLst>
        </pc:picChg>
      </pc:sldChg>
      <pc:sldChg chg="addSp delSp modSp new mod">
        <pc:chgData name="Mathias Vanden Auweele" userId="ce1aab6e-35e0-46f5-acae-964c01a682d6" providerId="ADAL" clId="{17532FF9-BFFF-47AD-9F94-43D8CC012606}" dt="2025-06-20T08:39:03.574" v="10518" actId="1582"/>
        <pc:sldMkLst>
          <pc:docMk/>
          <pc:sldMk cId="4115377674" sldId="2147376993"/>
        </pc:sldMkLst>
        <pc:spChg chg="del">
          <ac:chgData name="Mathias Vanden Auweele" userId="ce1aab6e-35e0-46f5-acae-964c01a682d6" providerId="ADAL" clId="{17532FF9-BFFF-47AD-9F94-43D8CC012606}" dt="2025-06-20T08:38:07.593" v="10498" actId="478"/>
          <ac:spMkLst>
            <pc:docMk/>
            <pc:sldMk cId="4115377674" sldId="2147376993"/>
            <ac:spMk id="2" creationId="{B5FC0710-A572-8173-5D31-A47AE897D525}"/>
          </ac:spMkLst>
        </pc:spChg>
        <pc:spChg chg="del">
          <ac:chgData name="Mathias Vanden Auweele" userId="ce1aab6e-35e0-46f5-acae-964c01a682d6" providerId="ADAL" clId="{17532FF9-BFFF-47AD-9F94-43D8CC012606}" dt="2025-06-20T08:38:08.334" v="10499" actId="478"/>
          <ac:spMkLst>
            <pc:docMk/>
            <pc:sldMk cId="4115377674" sldId="2147376993"/>
            <ac:spMk id="3" creationId="{C707E75A-A773-AC32-4A64-73F9D5B3C49A}"/>
          </ac:spMkLst>
        </pc:spChg>
        <pc:spChg chg="mod">
          <ac:chgData name="Mathias Vanden Auweele" userId="ce1aab6e-35e0-46f5-acae-964c01a682d6" providerId="ADAL" clId="{17532FF9-BFFF-47AD-9F94-43D8CC012606}" dt="2025-06-20T08:38:01.317" v="10497" actId="20577"/>
          <ac:spMkLst>
            <pc:docMk/>
            <pc:sldMk cId="4115377674" sldId="2147376993"/>
            <ac:spMk id="4" creationId="{BEEFF5AA-EAB2-7FAE-3F28-694D2606D40E}"/>
          </ac:spMkLst>
        </pc:spChg>
        <pc:spChg chg="add mod">
          <ac:chgData name="Mathias Vanden Auweele" userId="ce1aab6e-35e0-46f5-acae-964c01a682d6" providerId="ADAL" clId="{17532FF9-BFFF-47AD-9F94-43D8CC012606}" dt="2025-06-20T08:38:51.986" v="10516" actId="1038"/>
          <ac:spMkLst>
            <pc:docMk/>
            <pc:sldMk cId="4115377674" sldId="2147376993"/>
            <ac:spMk id="7" creationId="{D68998E8-8A9B-41D4-2CD3-3992034FE5C3}"/>
          </ac:spMkLst>
        </pc:spChg>
        <pc:picChg chg="add mod">
          <ac:chgData name="Mathias Vanden Auweele" userId="ce1aab6e-35e0-46f5-acae-964c01a682d6" providerId="ADAL" clId="{17532FF9-BFFF-47AD-9F94-43D8CC012606}" dt="2025-06-20T08:38:49.987" v="10513" actId="1038"/>
          <ac:picMkLst>
            <pc:docMk/>
            <pc:sldMk cId="4115377674" sldId="2147376993"/>
            <ac:picMk id="6" creationId="{04F563C3-D3D6-865B-09EC-01ACF5337835}"/>
          </ac:picMkLst>
        </pc:picChg>
        <pc:cxnChg chg="add mod">
          <ac:chgData name="Mathias Vanden Auweele" userId="ce1aab6e-35e0-46f5-acae-964c01a682d6" providerId="ADAL" clId="{17532FF9-BFFF-47AD-9F94-43D8CC012606}" dt="2025-06-20T08:39:03.574" v="10518" actId="1582"/>
          <ac:cxnSpMkLst>
            <pc:docMk/>
            <pc:sldMk cId="4115377674" sldId="2147376993"/>
            <ac:cxnSpMk id="9" creationId="{78FBD570-A11D-9FDC-8BA5-8E641EBB3621}"/>
          </ac:cxnSpMkLst>
        </pc:cxnChg>
      </pc:sldChg>
      <pc:sldChg chg="addSp delSp modSp new mod ord">
        <pc:chgData name="Mathias Vanden Auweele" userId="ce1aab6e-35e0-46f5-acae-964c01a682d6" providerId="ADAL" clId="{17532FF9-BFFF-47AD-9F94-43D8CC012606}" dt="2025-06-20T08:40:12.875" v="10559" actId="1076"/>
        <pc:sldMkLst>
          <pc:docMk/>
          <pc:sldMk cId="481233334" sldId="2147376994"/>
        </pc:sldMkLst>
        <pc:spChg chg="mod">
          <ac:chgData name="Mathias Vanden Auweele" userId="ce1aab6e-35e0-46f5-acae-964c01a682d6" providerId="ADAL" clId="{17532FF9-BFFF-47AD-9F94-43D8CC012606}" dt="2025-06-20T08:40:09.619" v="10558" actId="404"/>
          <ac:spMkLst>
            <pc:docMk/>
            <pc:sldMk cId="481233334" sldId="2147376994"/>
            <ac:spMk id="2" creationId="{233F799E-1145-F0FA-75E4-178D6B066C90}"/>
          </ac:spMkLst>
        </pc:spChg>
        <pc:spChg chg="del">
          <ac:chgData name="Mathias Vanden Auweele" userId="ce1aab6e-35e0-46f5-acae-964c01a682d6" providerId="ADAL" clId="{17532FF9-BFFF-47AD-9F94-43D8CC012606}" dt="2025-06-20T08:39:57.779" v="10552" actId="478"/>
          <ac:spMkLst>
            <pc:docMk/>
            <pc:sldMk cId="481233334" sldId="2147376994"/>
            <ac:spMk id="3" creationId="{1DE42FCE-9386-9687-D3D7-CC08DBB97322}"/>
          </ac:spMkLst>
        </pc:spChg>
        <pc:spChg chg="mod">
          <ac:chgData name="Mathias Vanden Auweele" userId="ce1aab6e-35e0-46f5-acae-964c01a682d6" providerId="ADAL" clId="{17532FF9-BFFF-47AD-9F94-43D8CC012606}" dt="2025-06-20T08:39:24.523" v="10546" actId="20577"/>
          <ac:spMkLst>
            <pc:docMk/>
            <pc:sldMk cId="481233334" sldId="2147376994"/>
            <ac:spMk id="4" creationId="{D8313785-A01B-027D-951C-330D95C0D634}"/>
          </ac:spMkLst>
        </pc:spChg>
        <pc:picChg chg="add mod">
          <ac:chgData name="Mathias Vanden Auweele" userId="ce1aab6e-35e0-46f5-acae-964c01a682d6" providerId="ADAL" clId="{17532FF9-BFFF-47AD-9F94-43D8CC012606}" dt="2025-06-20T08:40:12.875" v="10559" actId="1076"/>
          <ac:picMkLst>
            <pc:docMk/>
            <pc:sldMk cId="481233334" sldId="2147376994"/>
            <ac:picMk id="6" creationId="{721E7A2B-5B45-DF61-E4CD-EB7F55CF6CC9}"/>
          </ac:picMkLst>
        </pc:picChg>
      </pc:sldChg>
      <pc:sldChg chg="modSp new mod">
        <pc:chgData name="Mathias Vanden Auweele" userId="ce1aab6e-35e0-46f5-acae-964c01a682d6" providerId="ADAL" clId="{17532FF9-BFFF-47AD-9F94-43D8CC012606}" dt="2025-06-20T08:42:52.193" v="10722" actId="27636"/>
        <pc:sldMkLst>
          <pc:docMk/>
          <pc:sldMk cId="4146714261" sldId="2147376995"/>
        </pc:sldMkLst>
        <pc:spChg chg="mod">
          <ac:chgData name="Mathias Vanden Auweele" userId="ce1aab6e-35e0-46f5-acae-964c01a682d6" providerId="ADAL" clId="{17532FF9-BFFF-47AD-9F94-43D8CC012606}" dt="2025-06-20T08:42:52.190" v="10721" actId="27636"/>
          <ac:spMkLst>
            <pc:docMk/>
            <pc:sldMk cId="4146714261" sldId="2147376995"/>
            <ac:spMk id="2" creationId="{3678B932-EA11-3A48-69C3-39EE8C2B48E0}"/>
          </ac:spMkLst>
        </pc:spChg>
        <pc:spChg chg="mod">
          <ac:chgData name="Mathias Vanden Auweele" userId="ce1aab6e-35e0-46f5-acae-964c01a682d6" providerId="ADAL" clId="{17532FF9-BFFF-47AD-9F94-43D8CC012606}" dt="2025-06-20T08:42:52.193" v="10722" actId="27636"/>
          <ac:spMkLst>
            <pc:docMk/>
            <pc:sldMk cId="4146714261" sldId="2147376995"/>
            <ac:spMk id="3" creationId="{AE2144C4-FEFB-BA6E-C11E-1F6946C12ABD}"/>
          </ac:spMkLst>
        </pc:spChg>
        <pc:spChg chg="mod">
          <ac:chgData name="Mathias Vanden Auweele" userId="ce1aab6e-35e0-46f5-acae-964c01a682d6" providerId="ADAL" clId="{17532FF9-BFFF-47AD-9F94-43D8CC012606}" dt="2025-06-20T08:40:45.234" v="10576" actId="20577"/>
          <ac:spMkLst>
            <pc:docMk/>
            <pc:sldMk cId="4146714261" sldId="2147376995"/>
            <ac:spMk id="4" creationId="{09D7E177-8B50-E140-D5EA-2A3A91B0667F}"/>
          </ac:spMkLst>
        </pc:spChg>
      </pc:sldChg>
      <pc:sldChg chg="addSp delSp modSp new mod">
        <pc:chgData name="Mathias Vanden Auweele" userId="ce1aab6e-35e0-46f5-acae-964c01a682d6" providerId="ADAL" clId="{17532FF9-BFFF-47AD-9F94-43D8CC012606}" dt="2025-06-20T08:45:54.015" v="10780" actId="1076"/>
        <pc:sldMkLst>
          <pc:docMk/>
          <pc:sldMk cId="2796702658" sldId="2147376996"/>
        </pc:sldMkLst>
        <pc:spChg chg="del mod">
          <ac:chgData name="Mathias Vanden Auweele" userId="ce1aab6e-35e0-46f5-acae-964c01a682d6" providerId="ADAL" clId="{17532FF9-BFFF-47AD-9F94-43D8CC012606}" dt="2025-06-20T08:45:45.052" v="10776" actId="478"/>
          <ac:spMkLst>
            <pc:docMk/>
            <pc:sldMk cId="2796702658" sldId="2147376996"/>
            <ac:spMk id="2" creationId="{C5EF1B8C-8330-776C-3BA5-6ADA7350401B}"/>
          </ac:spMkLst>
        </pc:spChg>
        <pc:spChg chg="del">
          <ac:chgData name="Mathias Vanden Auweele" userId="ce1aab6e-35e0-46f5-acae-964c01a682d6" providerId="ADAL" clId="{17532FF9-BFFF-47AD-9F94-43D8CC012606}" dt="2025-06-20T08:45:47.187" v="10777" actId="478"/>
          <ac:spMkLst>
            <pc:docMk/>
            <pc:sldMk cId="2796702658" sldId="2147376996"/>
            <ac:spMk id="3" creationId="{DAF1FDD1-47C0-7343-5960-C0F3E7D2134A}"/>
          </ac:spMkLst>
        </pc:spChg>
        <pc:spChg chg="mod">
          <ac:chgData name="Mathias Vanden Auweele" userId="ce1aab6e-35e0-46f5-acae-964c01a682d6" providerId="ADAL" clId="{17532FF9-BFFF-47AD-9F94-43D8CC012606}" dt="2025-06-20T08:45:09.999" v="10750" actId="20577"/>
          <ac:spMkLst>
            <pc:docMk/>
            <pc:sldMk cId="2796702658" sldId="2147376996"/>
            <ac:spMk id="4" creationId="{C12D1EDE-FBB1-7D26-173C-677E9D899B51}"/>
          </ac:spMkLst>
        </pc:spChg>
        <pc:spChg chg="add del mod">
          <ac:chgData name="Mathias Vanden Auweele" userId="ce1aab6e-35e0-46f5-acae-964c01a682d6" providerId="ADAL" clId="{17532FF9-BFFF-47AD-9F94-43D8CC012606}" dt="2025-06-20T08:45:48.180" v="10778" actId="478"/>
          <ac:spMkLst>
            <pc:docMk/>
            <pc:sldMk cId="2796702658" sldId="2147376996"/>
            <ac:spMk id="8" creationId="{12031843-927B-1D97-E1C5-E814E06398B9}"/>
          </ac:spMkLst>
        </pc:spChg>
        <pc:picChg chg="add mod">
          <ac:chgData name="Mathias Vanden Auweele" userId="ce1aab6e-35e0-46f5-acae-964c01a682d6" providerId="ADAL" clId="{17532FF9-BFFF-47AD-9F94-43D8CC012606}" dt="2025-06-20T08:45:54.015" v="10780" actId="1076"/>
          <ac:picMkLst>
            <pc:docMk/>
            <pc:sldMk cId="2796702658" sldId="2147376996"/>
            <ac:picMk id="6" creationId="{B9E9DAFA-18BB-D3C7-9463-741D97CAEC9D}"/>
          </ac:picMkLst>
        </pc:picChg>
      </pc:sldChg>
      <pc:sldChg chg="addSp delSp modSp new mod">
        <pc:chgData name="Mathias Vanden Auweele" userId="ce1aab6e-35e0-46f5-acae-964c01a682d6" providerId="ADAL" clId="{17532FF9-BFFF-47AD-9F94-43D8CC012606}" dt="2025-06-20T08:46:09.283" v="10785" actId="478"/>
        <pc:sldMkLst>
          <pc:docMk/>
          <pc:sldMk cId="3949737060" sldId="2147376997"/>
        </pc:sldMkLst>
        <pc:spChg chg="add del">
          <ac:chgData name="Mathias Vanden Auweele" userId="ce1aab6e-35e0-46f5-acae-964c01a682d6" providerId="ADAL" clId="{17532FF9-BFFF-47AD-9F94-43D8CC012606}" dt="2025-06-20T08:46:09.283" v="10785" actId="478"/>
          <ac:spMkLst>
            <pc:docMk/>
            <pc:sldMk cId="3949737060" sldId="2147376997"/>
            <ac:spMk id="2" creationId="{08A0EEDA-8C2C-5E40-21D5-A26D8A271C65}"/>
          </ac:spMkLst>
        </pc:spChg>
        <pc:spChg chg="add del">
          <ac:chgData name="Mathias Vanden Auweele" userId="ce1aab6e-35e0-46f5-acae-964c01a682d6" providerId="ADAL" clId="{17532FF9-BFFF-47AD-9F94-43D8CC012606}" dt="2025-06-20T08:46:09.283" v="10785" actId="478"/>
          <ac:spMkLst>
            <pc:docMk/>
            <pc:sldMk cId="3949737060" sldId="2147376997"/>
            <ac:spMk id="3" creationId="{AB6F9D0D-EB99-2876-0B9A-708667BD98F3}"/>
          </ac:spMkLst>
        </pc:spChg>
        <pc:spChg chg="mod">
          <ac:chgData name="Mathias Vanden Auweele" userId="ce1aab6e-35e0-46f5-acae-964c01a682d6" providerId="ADAL" clId="{17532FF9-BFFF-47AD-9F94-43D8CC012606}" dt="2025-06-20T08:45:32.072" v="10772" actId="20577"/>
          <ac:spMkLst>
            <pc:docMk/>
            <pc:sldMk cId="3949737060" sldId="2147376997"/>
            <ac:spMk id="4" creationId="{87289308-2937-86EC-FDFB-94A14A664A93}"/>
          </ac:spMkLst>
        </pc:spChg>
        <pc:picChg chg="add del mod">
          <ac:chgData name="Mathias Vanden Auweele" userId="ce1aab6e-35e0-46f5-acae-964c01a682d6" providerId="ADAL" clId="{17532FF9-BFFF-47AD-9F94-43D8CC012606}" dt="2025-06-20T08:46:06.277" v="10784" actId="478"/>
          <ac:picMkLst>
            <pc:docMk/>
            <pc:sldMk cId="3949737060" sldId="2147376997"/>
            <ac:picMk id="6" creationId="{3F28AB33-8AD4-A0BC-023E-B0FEF090ACBC}"/>
          </ac:picMkLst>
        </pc:picChg>
      </pc:sldChg>
      <pc:sldChg chg="addSp delSp modSp new mod">
        <pc:chgData name="Mathias Vanden Auweele" userId="ce1aab6e-35e0-46f5-acae-964c01a682d6" providerId="ADAL" clId="{17532FF9-BFFF-47AD-9F94-43D8CC012606}" dt="2025-06-20T08:46:39.794" v="10803" actId="1076"/>
        <pc:sldMkLst>
          <pc:docMk/>
          <pc:sldMk cId="3835577468" sldId="2147376998"/>
        </pc:sldMkLst>
        <pc:spChg chg="del">
          <ac:chgData name="Mathias Vanden Auweele" userId="ce1aab6e-35e0-46f5-acae-964c01a682d6" providerId="ADAL" clId="{17532FF9-BFFF-47AD-9F94-43D8CC012606}" dt="2025-06-20T08:46:31.244" v="10799" actId="478"/>
          <ac:spMkLst>
            <pc:docMk/>
            <pc:sldMk cId="3835577468" sldId="2147376998"/>
            <ac:spMk id="2" creationId="{7C101571-C718-8B65-D214-2853A482302D}"/>
          </ac:spMkLst>
        </pc:spChg>
        <pc:spChg chg="del">
          <ac:chgData name="Mathias Vanden Auweele" userId="ce1aab6e-35e0-46f5-acae-964c01a682d6" providerId="ADAL" clId="{17532FF9-BFFF-47AD-9F94-43D8CC012606}" dt="2025-06-20T08:46:31.244" v="10799" actId="478"/>
          <ac:spMkLst>
            <pc:docMk/>
            <pc:sldMk cId="3835577468" sldId="2147376998"/>
            <ac:spMk id="3" creationId="{049BD8BF-29BD-7A64-C9FD-EE1F07F23926}"/>
          </ac:spMkLst>
        </pc:spChg>
        <pc:spChg chg="mod">
          <ac:chgData name="Mathias Vanden Auweele" userId="ce1aab6e-35e0-46f5-acae-964c01a682d6" providerId="ADAL" clId="{17532FF9-BFFF-47AD-9F94-43D8CC012606}" dt="2025-06-20T08:46:27.960" v="10798" actId="20577"/>
          <ac:spMkLst>
            <pc:docMk/>
            <pc:sldMk cId="3835577468" sldId="2147376998"/>
            <ac:spMk id="4" creationId="{7E54325D-83F0-C08F-4DE3-37ED364ECBC0}"/>
          </ac:spMkLst>
        </pc:spChg>
        <pc:picChg chg="add mod">
          <ac:chgData name="Mathias Vanden Auweele" userId="ce1aab6e-35e0-46f5-acae-964c01a682d6" providerId="ADAL" clId="{17532FF9-BFFF-47AD-9F94-43D8CC012606}" dt="2025-06-20T08:46:39.794" v="10803" actId="1076"/>
          <ac:picMkLst>
            <pc:docMk/>
            <pc:sldMk cId="3835577468" sldId="2147376998"/>
            <ac:picMk id="6" creationId="{01777B38-0891-5FB1-3B48-0DA8894D3489}"/>
          </ac:picMkLst>
        </pc:picChg>
      </pc:sldChg>
      <pc:sldChg chg="addSp delSp modSp new mod">
        <pc:chgData name="Mathias Vanden Auweele" userId="ce1aab6e-35e0-46f5-acae-964c01a682d6" providerId="ADAL" clId="{17532FF9-BFFF-47AD-9F94-43D8CC012606}" dt="2025-06-20T09:55:47.252" v="12792" actId="14100"/>
        <pc:sldMkLst>
          <pc:docMk/>
          <pc:sldMk cId="199454908" sldId="2147376999"/>
        </pc:sldMkLst>
        <pc:spChg chg="mod">
          <ac:chgData name="Mathias Vanden Auweele" userId="ce1aab6e-35e0-46f5-acae-964c01a682d6" providerId="ADAL" clId="{17532FF9-BFFF-47AD-9F94-43D8CC012606}" dt="2025-06-20T09:55:44.075" v="12791" actId="14100"/>
          <ac:spMkLst>
            <pc:docMk/>
            <pc:sldMk cId="199454908" sldId="2147376999"/>
            <ac:spMk id="2" creationId="{892537E7-B54D-2B14-0492-B76B607CA4C9}"/>
          </ac:spMkLst>
        </pc:spChg>
        <pc:spChg chg="add del">
          <ac:chgData name="Mathias Vanden Auweele" userId="ce1aab6e-35e0-46f5-acae-964c01a682d6" providerId="ADAL" clId="{17532FF9-BFFF-47AD-9F94-43D8CC012606}" dt="2025-06-20T08:47:53.358" v="10816"/>
          <ac:spMkLst>
            <pc:docMk/>
            <pc:sldMk cId="199454908" sldId="2147376999"/>
            <ac:spMk id="3" creationId="{EF7B6160-D301-4821-8590-90E8B2FF515E}"/>
          </ac:spMkLst>
        </pc:spChg>
        <pc:spChg chg="add mod">
          <ac:chgData name="Mathias Vanden Auweele" userId="ce1aab6e-35e0-46f5-acae-964c01a682d6" providerId="ADAL" clId="{17532FF9-BFFF-47AD-9F94-43D8CC012606}" dt="2025-06-20T08:47:52.416" v="10815"/>
          <ac:spMkLst>
            <pc:docMk/>
            <pc:sldMk cId="199454908" sldId="2147376999"/>
            <ac:spMk id="4" creationId="{DF78C1DC-50B0-C8A8-6EAD-9FEC8139413D}"/>
          </ac:spMkLst>
        </pc:spChg>
        <pc:spChg chg="add mod">
          <ac:chgData name="Mathias Vanden Auweele" userId="ce1aab6e-35e0-46f5-acae-964c01a682d6" providerId="ADAL" clId="{17532FF9-BFFF-47AD-9F94-43D8CC012606}" dt="2025-06-20T09:55:44.075" v="12791" actId="14100"/>
          <ac:spMkLst>
            <pc:docMk/>
            <pc:sldMk cId="199454908" sldId="2147376999"/>
            <ac:spMk id="5" creationId="{27673A72-85AC-EB40-23AF-F82738274A6D}"/>
          </ac:spMkLst>
        </pc:spChg>
        <pc:spChg chg="add mod">
          <ac:chgData name="Mathias Vanden Auweele" userId="ce1aab6e-35e0-46f5-acae-964c01a682d6" providerId="ADAL" clId="{17532FF9-BFFF-47AD-9F94-43D8CC012606}" dt="2025-06-20T09:55:44.075" v="12791" actId="14100"/>
          <ac:spMkLst>
            <pc:docMk/>
            <pc:sldMk cId="199454908" sldId="2147376999"/>
            <ac:spMk id="11" creationId="{7A15EB42-67D1-51C0-7E13-13E1B7288008}"/>
          </ac:spMkLst>
        </pc:spChg>
        <pc:spChg chg="add mod">
          <ac:chgData name="Mathias Vanden Auweele" userId="ce1aab6e-35e0-46f5-acae-964c01a682d6" providerId="ADAL" clId="{17532FF9-BFFF-47AD-9F94-43D8CC012606}" dt="2025-06-20T09:55:47.252" v="12792" actId="14100"/>
          <ac:spMkLst>
            <pc:docMk/>
            <pc:sldMk cId="199454908" sldId="2147376999"/>
            <ac:spMk id="13" creationId="{C9D90F66-82E3-53E8-1195-A6D123C1E42D}"/>
          </ac:spMkLst>
        </pc:spChg>
        <pc:picChg chg="add mod">
          <ac:chgData name="Mathias Vanden Auweele" userId="ce1aab6e-35e0-46f5-acae-964c01a682d6" providerId="ADAL" clId="{17532FF9-BFFF-47AD-9F94-43D8CC012606}" dt="2025-06-20T09:55:44.075" v="12791" actId="14100"/>
          <ac:picMkLst>
            <pc:docMk/>
            <pc:sldMk cId="199454908" sldId="2147376999"/>
            <ac:picMk id="7" creationId="{DD768F04-64F2-BE3F-FF37-65B6B8E0B9D3}"/>
          </ac:picMkLst>
        </pc:picChg>
        <pc:picChg chg="add mod">
          <ac:chgData name="Mathias Vanden Auweele" userId="ce1aab6e-35e0-46f5-acae-964c01a682d6" providerId="ADAL" clId="{17532FF9-BFFF-47AD-9F94-43D8CC012606}" dt="2025-06-20T09:55:44.075" v="12791" actId="14100"/>
          <ac:picMkLst>
            <pc:docMk/>
            <pc:sldMk cId="199454908" sldId="2147376999"/>
            <ac:picMk id="9" creationId="{B3D5DCFB-B6E0-F212-1BAF-EEAEDC2796A5}"/>
          </ac:picMkLst>
        </pc:picChg>
      </pc:sldChg>
      <pc:sldChg chg="addSp delSp modSp new mod">
        <pc:chgData name="Mathias Vanden Auweele" userId="ce1aab6e-35e0-46f5-acae-964c01a682d6" providerId="ADAL" clId="{17532FF9-BFFF-47AD-9F94-43D8CC012606}" dt="2025-06-20T08:51:15" v="10896" actId="20577"/>
        <pc:sldMkLst>
          <pc:docMk/>
          <pc:sldMk cId="3982697289" sldId="2147377000"/>
        </pc:sldMkLst>
        <pc:spChg chg="mod">
          <ac:chgData name="Mathias Vanden Auweele" userId="ce1aab6e-35e0-46f5-acae-964c01a682d6" providerId="ADAL" clId="{17532FF9-BFFF-47AD-9F94-43D8CC012606}" dt="2025-06-20T08:50:03.716" v="10859" actId="20577"/>
          <ac:spMkLst>
            <pc:docMk/>
            <pc:sldMk cId="3982697289" sldId="2147377000"/>
            <ac:spMk id="2" creationId="{35875488-0931-C52B-3728-0A8B8C3A59D5}"/>
          </ac:spMkLst>
        </pc:spChg>
        <pc:spChg chg="del mod">
          <ac:chgData name="Mathias Vanden Auweele" userId="ce1aab6e-35e0-46f5-acae-964c01a682d6" providerId="ADAL" clId="{17532FF9-BFFF-47AD-9F94-43D8CC012606}" dt="2025-06-20T08:50:22.071" v="10861"/>
          <ac:spMkLst>
            <pc:docMk/>
            <pc:sldMk cId="3982697289" sldId="2147377000"/>
            <ac:spMk id="3" creationId="{BB721B4B-2B65-D434-EC44-00B71751A772}"/>
          </ac:spMkLst>
        </pc:spChg>
        <pc:spChg chg="add mod">
          <ac:chgData name="Mathias Vanden Auweele" userId="ce1aab6e-35e0-46f5-acae-964c01a682d6" providerId="ADAL" clId="{17532FF9-BFFF-47AD-9F94-43D8CC012606}" dt="2025-06-20T08:51:15" v="10896" actId="20577"/>
          <ac:spMkLst>
            <pc:docMk/>
            <pc:sldMk cId="3982697289" sldId="2147377000"/>
            <ac:spMk id="4" creationId="{ABAB0B6B-C1B1-4248-B89F-16D5929FF19E}"/>
          </ac:spMkLst>
        </pc:spChg>
      </pc:sldChg>
      <pc:sldChg chg="addSp modSp new mod">
        <pc:chgData name="Mathias Vanden Auweele" userId="ce1aab6e-35e0-46f5-acae-964c01a682d6" providerId="ADAL" clId="{17532FF9-BFFF-47AD-9F94-43D8CC012606}" dt="2025-06-20T09:56:13.418" v="12818" actId="20577"/>
        <pc:sldMkLst>
          <pc:docMk/>
          <pc:sldMk cId="2377335286" sldId="2147377001"/>
        </pc:sldMkLst>
        <pc:spChg chg="mod">
          <ac:chgData name="Mathias Vanden Auweele" userId="ce1aab6e-35e0-46f5-acae-964c01a682d6" providerId="ADAL" clId="{17532FF9-BFFF-47AD-9F94-43D8CC012606}" dt="2025-06-20T09:56:13.418" v="12818" actId="20577"/>
          <ac:spMkLst>
            <pc:docMk/>
            <pc:sldMk cId="2377335286" sldId="2147377001"/>
            <ac:spMk id="3" creationId="{34D20894-2FA6-9976-AA85-37703B1BB95B}"/>
          </ac:spMkLst>
        </pc:spChg>
        <pc:picChg chg="add mod">
          <ac:chgData name="Mathias Vanden Auweele" userId="ce1aab6e-35e0-46f5-acae-964c01a682d6" providerId="ADAL" clId="{17532FF9-BFFF-47AD-9F94-43D8CC012606}" dt="2025-06-20T08:51:37.799" v="10899" actId="1076"/>
          <ac:picMkLst>
            <pc:docMk/>
            <pc:sldMk cId="2377335286" sldId="2147377001"/>
            <ac:picMk id="5" creationId="{690C43B9-6A97-03D1-0879-51DDC1A7C1D2}"/>
          </ac:picMkLst>
        </pc:picChg>
      </pc:sldChg>
      <pc:sldChg chg="addSp delSp modSp new mod">
        <pc:chgData name="Mathias Vanden Auweele" userId="ce1aab6e-35e0-46f5-acae-964c01a682d6" providerId="ADAL" clId="{17532FF9-BFFF-47AD-9F94-43D8CC012606}" dt="2025-06-20T08:59:39.396" v="11318" actId="2711"/>
        <pc:sldMkLst>
          <pc:docMk/>
          <pc:sldMk cId="971591089" sldId="2147377002"/>
        </pc:sldMkLst>
        <pc:spChg chg="mod">
          <ac:chgData name="Mathias Vanden Auweele" userId="ce1aab6e-35e0-46f5-acae-964c01a682d6" providerId="ADAL" clId="{17532FF9-BFFF-47AD-9F94-43D8CC012606}" dt="2025-06-20T08:59:39.396" v="11318" actId="2711"/>
          <ac:spMkLst>
            <pc:docMk/>
            <pc:sldMk cId="971591089" sldId="2147377002"/>
            <ac:spMk id="2" creationId="{31469F48-E77C-F482-B331-63EB8C157F2F}"/>
          </ac:spMkLst>
        </pc:spChg>
        <pc:spChg chg="mod">
          <ac:chgData name="Mathias Vanden Auweele" userId="ce1aab6e-35e0-46f5-acae-964c01a682d6" providerId="ADAL" clId="{17532FF9-BFFF-47AD-9F94-43D8CC012606}" dt="2025-06-20T08:59:39.396" v="11318" actId="2711"/>
          <ac:spMkLst>
            <pc:docMk/>
            <pc:sldMk cId="971591089" sldId="2147377002"/>
            <ac:spMk id="3" creationId="{320E039E-F226-4C69-ABF4-B6B2385BDD34}"/>
          </ac:spMkLst>
        </pc:spChg>
        <pc:spChg chg="add">
          <ac:chgData name="Mathias Vanden Auweele" userId="ce1aab6e-35e0-46f5-acae-964c01a682d6" providerId="ADAL" clId="{17532FF9-BFFF-47AD-9F94-43D8CC012606}" dt="2025-06-20T08:53:05.294" v="11109"/>
          <ac:spMkLst>
            <pc:docMk/>
            <pc:sldMk cId="971591089" sldId="2147377002"/>
            <ac:spMk id="4" creationId="{138D4C74-97FE-6666-1665-260BF08E3112}"/>
          </ac:spMkLst>
        </pc:spChg>
        <pc:spChg chg="add del mod">
          <ac:chgData name="Mathias Vanden Auweele" userId="ce1aab6e-35e0-46f5-acae-964c01a682d6" providerId="ADAL" clId="{17532FF9-BFFF-47AD-9F94-43D8CC012606}" dt="2025-06-20T08:53:20.350" v="11116" actId="478"/>
          <ac:spMkLst>
            <pc:docMk/>
            <pc:sldMk cId="971591089" sldId="2147377002"/>
            <ac:spMk id="5" creationId="{A98E99D3-B7B7-60E5-B26A-1FFDCCB73774}"/>
          </ac:spMkLst>
        </pc:spChg>
        <pc:spChg chg="add mod">
          <ac:chgData name="Mathias Vanden Auweele" userId="ce1aab6e-35e0-46f5-acae-964c01a682d6" providerId="ADAL" clId="{17532FF9-BFFF-47AD-9F94-43D8CC012606}" dt="2025-06-20T08:59:39.396" v="11318" actId="2711"/>
          <ac:spMkLst>
            <pc:docMk/>
            <pc:sldMk cId="971591089" sldId="2147377002"/>
            <ac:spMk id="7" creationId="{22174D1D-2161-6410-BB21-5333C881DDCD}"/>
          </ac:spMkLst>
        </pc:spChg>
        <pc:spChg chg="add mod">
          <ac:chgData name="Mathias Vanden Auweele" userId="ce1aab6e-35e0-46f5-acae-964c01a682d6" providerId="ADAL" clId="{17532FF9-BFFF-47AD-9F94-43D8CC012606}" dt="2025-06-20T08:59:39.396" v="11318" actId="2711"/>
          <ac:spMkLst>
            <pc:docMk/>
            <pc:sldMk cId="971591089" sldId="2147377002"/>
            <ac:spMk id="9" creationId="{CB349453-57CA-4AF5-3D03-5E6A46890204}"/>
          </ac:spMkLst>
        </pc:spChg>
        <pc:picChg chg="add mod">
          <ac:chgData name="Mathias Vanden Auweele" userId="ce1aab6e-35e0-46f5-acae-964c01a682d6" providerId="ADAL" clId="{17532FF9-BFFF-47AD-9F94-43D8CC012606}" dt="2025-06-20T08:54:27.782" v="11165" actId="1076"/>
          <ac:picMkLst>
            <pc:docMk/>
            <pc:sldMk cId="971591089" sldId="2147377002"/>
            <ac:picMk id="11" creationId="{EE0D10C8-601D-A0FC-F586-BEAF28D52DA8}"/>
          </ac:picMkLst>
        </pc:picChg>
        <pc:picChg chg="add mod">
          <ac:chgData name="Mathias Vanden Auweele" userId="ce1aab6e-35e0-46f5-acae-964c01a682d6" providerId="ADAL" clId="{17532FF9-BFFF-47AD-9F94-43D8CC012606}" dt="2025-06-20T08:54:35.696" v="11167" actId="1076"/>
          <ac:picMkLst>
            <pc:docMk/>
            <pc:sldMk cId="971591089" sldId="2147377002"/>
            <ac:picMk id="13" creationId="{E0EF3A64-EE9E-4B08-2952-6C1585CD3A47}"/>
          </ac:picMkLst>
        </pc:picChg>
      </pc:sldChg>
      <pc:sldChg chg="addSp delSp modSp new mod">
        <pc:chgData name="Mathias Vanden Auweele" userId="ce1aab6e-35e0-46f5-acae-964c01a682d6" providerId="ADAL" clId="{17532FF9-BFFF-47AD-9F94-43D8CC012606}" dt="2025-06-20T08:59:43.041" v="11319" actId="2711"/>
        <pc:sldMkLst>
          <pc:docMk/>
          <pc:sldMk cId="487349949" sldId="2147377003"/>
        </pc:sldMkLst>
        <pc:spChg chg="mod">
          <ac:chgData name="Mathias Vanden Auweele" userId="ce1aab6e-35e0-46f5-acae-964c01a682d6" providerId="ADAL" clId="{17532FF9-BFFF-47AD-9F94-43D8CC012606}" dt="2025-06-20T08:59:43.041" v="11319" actId="2711"/>
          <ac:spMkLst>
            <pc:docMk/>
            <pc:sldMk cId="487349949" sldId="2147377003"/>
            <ac:spMk id="2" creationId="{78C6C640-95F8-B269-7038-01E387D518E9}"/>
          </ac:spMkLst>
        </pc:spChg>
        <pc:spChg chg="add del mod">
          <ac:chgData name="Mathias Vanden Auweele" userId="ce1aab6e-35e0-46f5-acae-964c01a682d6" providerId="ADAL" clId="{17532FF9-BFFF-47AD-9F94-43D8CC012606}" dt="2025-06-20T08:59:43.041" v="11319" actId="2711"/>
          <ac:spMkLst>
            <pc:docMk/>
            <pc:sldMk cId="487349949" sldId="2147377003"/>
            <ac:spMk id="3" creationId="{92B7B82F-4390-5B32-56B7-BE85B53AA01E}"/>
          </ac:spMkLst>
        </pc:spChg>
        <pc:spChg chg="add mod">
          <ac:chgData name="Mathias Vanden Auweele" userId="ce1aab6e-35e0-46f5-acae-964c01a682d6" providerId="ADAL" clId="{17532FF9-BFFF-47AD-9F94-43D8CC012606}" dt="2025-06-20T08:55:16.705" v="11188"/>
          <ac:spMkLst>
            <pc:docMk/>
            <pc:sldMk cId="487349949" sldId="2147377003"/>
            <ac:spMk id="4" creationId="{C6F6506A-956B-E7C0-5A43-456C1E56C537}"/>
          </ac:spMkLst>
        </pc:spChg>
        <pc:spChg chg="add del mod">
          <ac:chgData name="Mathias Vanden Auweele" userId="ce1aab6e-35e0-46f5-acae-964c01a682d6" providerId="ADAL" clId="{17532FF9-BFFF-47AD-9F94-43D8CC012606}" dt="2025-06-20T08:55:21.801" v="11193"/>
          <ac:spMkLst>
            <pc:docMk/>
            <pc:sldMk cId="487349949" sldId="2147377003"/>
            <ac:spMk id="5" creationId="{AC8A5F0E-4011-1E5A-71B2-BB463C6924D1}"/>
          </ac:spMkLst>
        </pc:spChg>
      </pc:sldChg>
      <pc:sldChg chg="addSp delSp modSp new mod">
        <pc:chgData name="Mathias Vanden Auweele" userId="ce1aab6e-35e0-46f5-acae-964c01a682d6" providerId="ADAL" clId="{17532FF9-BFFF-47AD-9F94-43D8CC012606}" dt="2025-06-20T09:56:23.043" v="12819" actId="478"/>
        <pc:sldMkLst>
          <pc:docMk/>
          <pc:sldMk cId="56382006" sldId="2147377004"/>
        </pc:sldMkLst>
        <pc:spChg chg="mod">
          <ac:chgData name="Mathias Vanden Auweele" userId="ce1aab6e-35e0-46f5-acae-964c01a682d6" providerId="ADAL" clId="{17532FF9-BFFF-47AD-9F94-43D8CC012606}" dt="2025-06-20T08:56:23.615" v="11229" actId="20577"/>
          <ac:spMkLst>
            <pc:docMk/>
            <pc:sldMk cId="56382006" sldId="2147377004"/>
            <ac:spMk id="2" creationId="{30A4D2C8-8CD2-CFD3-854E-7F6523FE13D3}"/>
          </ac:spMkLst>
        </pc:spChg>
        <pc:spChg chg="del">
          <ac:chgData name="Mathias Vanden Auweele" userId="ce1aab6e-35e0-46f5-acae-964c01a682d6" providerId="ADAL" clId="{17532FF9-BFFF-47AD-9F94-43D8CC012606}" dt="2025-06-20T09:56:23.043" v="12819" actId="478"/>
          <ac:spMkLst>
            <pc:docMk/>
            <pc:sldMk cId="56382006" sldId="2147377004"/>
            <ac:spMk id="3" creationId="{DD9FE932-6C52-7895-808E-9DBF8DE7312C}"/>
          </ac:spMkLst>
        </pc:spChg>
        <pc:picChg chg="add mod">
          <ac:chgData name="Mathias Vanden Auweele" userId="ce1aab6e-35e0-46f5-acae-964c01a682d6" providerId="ADAL" clId="{17532FF9-BFFF-47AD-9F94-43D8CC012606}" dt="2025-06-20T08:56:33.123" v="11232" actId="1076"/>
          <ac:picMkLst>
            <pc:docMk/>
            <pc:sldMk cId="56382006" sldId="2147377004"/>
            <ac:picMk id="5" creationId="{B11D3661-4566-CD81-5752-B634631CDA82}"/>
          </ac:picMkLst>
        </pc:picChg>
      </pc:sldChg>
      <pc:sldChg chg="addSp delSp modSp new mod">
        <pc:chgData name="Mathias Vanden Auweele" userId="ce1aab6e-35e0-46f5-acae-964c01a682d6" providerId="ADAL" clId="{17532FF9-BFFF-47AD-9F94-43D8CC012606}" dt="2025-06-20T08:59:48.019" v="11320" actId="2711"/>
        <pc:sldMkLst>
          <pc:docMk/>
          <pc:sldMk cId="2555192593" sldId="2147377005"/>
        </pc:sldMkLst>
        <pc:spChg chg="mod">
          <ac:chgData name="Mathias Vanden Auweele" userId="ce1aab6e-35e0-46f5-acae-964c01a682d6" providerId="ADAL" clId="{17532FF9-BFFF-47AD-9F94-43D8CC012606}" dt="2025-06-20T08:59:48.019" v="11320" actId="2711"/>
          <ac:spMkLst>
            <pc:docMk/>
            <pc:sldMk cId="2555192593" sldId="2147377005"/>
            <ac:spMk id="2" creationId="{61ECC2BD-622A-19CC-1196-BB843C2BCC27}"/>
          </ac:spMkLst>
        </pc:spChg>
        <pc:spChg chg="mod">
          <ac:chgData name="Mathias Vanden Auweele" userId="ce1aab6e-35e0-46f5-acae-964c01a682d6" providerId="ADAL" clId="{17532FF9-BFFF-47AD-9F94-43D8CC012606}" dt="2025-06-20T08:59:48.019" v="11320" actId="2711"/>
          <ac:spMkLst>
            <pc:docMk/>
            <pc:sldMk cId="2555192593" sldId="2147377005"/>
            <ac:spMk id="3" creationId="{37D3E6B5-680E-B199-B9FF-6E41A3C627F9}"/>
          </ac:spMkLst>
        </pc:spChg>
        <pc:spChg chg="add del mod">
          <ac:chgData name="Mathias Vanden Auweele" userId="ce1aab6e-35e0-46f5-acae-964c01a682d6" providerId="ADAL" clId="{17532FF9-BFFF-47AD-9F94-43D8CC012606}" dt="2025-06-20T08:57:33.037" v="11293"/>
          <ac:spMkLst>
            <pc:docMk/>
            <pc:sldMk cId="2555192593" sldId="2147377005"/>
            <ac:spMk id="4" creationId="{33B18595-88B2-A6EC-DC3D-5694475D6269}"/>
          </ac:spMkLst>
        </pc:spChg>
        <pc:spChg chg="add del">
          <ac:chgData name="Mathias Vanden Auweele" userId="ce1aab6e-35e0-46f5-acae-964c01a682d6" providerId="ADAL" clId="{17532FF9-BFFF-47AD-9F94-43D8CC012606}" dt="2025-06-20T08:57:34.208" v="11295" actId="22"/>
          <ac:spMkLst>
            <pc:docMk/>
            <pc:sldMk cId="2555192593" sldId="2147377005"/>
            <ac:spMk id="6" creationId="{C61DA597-FBE7-F839-C3AA-65ADD31B56C8}"/>
          </ac:spMkLst>
        </pc:spChg>
        <pc:spChg chg="add del">
          <ac:chgData name="Mathias Vanden Auweele" userId="ce1aab6e-35e0-46f5-acae-964c01a682d6" providerId="ADAL" clId="{17532FF9-BFFF-47AD-9F94-43D8CC012606}" dt="2025-06-20T08:57:39.538" v="11297" actId="22"/>
          <ac:spMkLst>
            <pc:docMk/>
            <pc:sldMk cId="2555192593" sldId="2147377005"/>
            <ac:spMk id="8" creationId="{B6395375-1354-535B-02A4-B7BCC786D410}"/>
          </ac:spMkLst>
        </pc:spChg>
        <pc:spChg chg="add del mod">
          <ac:chgData name="Mathias Vanden Auweele" userId="ce1aab6e-35e0-46f5-acae-964c01a682d6" providerId="ADAL" clId="{17532FF9-BFFF-47AD-9F94-43D8CC012606}" dt="2025-06-20T08:58:25.793" v="11302" actId="478"/>
          <ac:spMkLst>
            <pc:docMk/>
            <pc:sldMk cId="2555192593" sldId="2147377005"/>
            <ac:spMk id="9" creationId="{20721AD0-A5F5-B439-BA8C-B2F6DED00C97}"/>
          </ac:spMkLst>
        </pc:spChg>
        <pc:spChg chg="add mod">
          <ac:chgData name="Mathias Vanden Auweele" userId="ce1aab6e-35e0-46f5-acae-964c01a682d6" providerId="ADAL" clId="{17532FF9-BFFF-47AD-9F94-43D8CC012606}" dt="2025-06-20T08:59:48.019" v="11320" actId="2711"/>
          <ac:spMkLst>
            <pc:docMk/>
            <pc:sldMk cId="2555192593" sldId="2147377005"/>
            <ac:spMk id="11" creationId="{5315AAB6-84F2-6922-DE77-010CBB42B42E}"/>
          </ac:spMkLst>
        </pc:spChg>
        <pc:picChg chg="add mod">
          <ac:chgData name="Mathias Vanden Auweele" userId="ce1aab6e-35e0-46f5-acae-964c01a682d6" providerId="ADAL" clId="{17532FF9-BFFF-47AD-9F94-43D8CC012606}" dt="2025-06-20T08:59:48.019" v="11320" actId="2711"/>
          <ac:picMkLst>
            <pc:docMk/>
            <pc:sldMk cId="2555192593" sldId="2147377005"/>
            <ac:picMk id="57347" creationId="{383CADE4-B2F4-1471-FA16-4D0D9B08E39E}"/>
          </ac:picMkLst>
        </pc:picChg>
      </pc:sldChg>
      <pc:sldChg chg="addSp delSp modSp new mod">
        <pc:chgData name="Mathias Vanden Auweele" userId="ce1aab6e-35e0-46f5-acae-964c01a682d6" providerId="ADAL" clId="{17532FF9-BFFF-47AD-9F94-43D8CC012606}" dt="2025-06-20T09:56:36.906" v="12821" actId="20577"/>
        <pc:sldMkLst>
          <pc:docMk/>
          <pc:sldMk cId="925971137" sldId="2147377006"/>
        </pc:sldMkLst>
        <pc:spChg chg="mod">
          <ac:chgData name="Mathias Vanden Auweele" userId="ce1aab6e-35e0-46f5-acae-964c01a682d6" providerId="ADAL" clId="{17532FF9-BFFF-47AD-9F94-43D8CC012606}" dt="2025-06-20T09:00:11.724" v="11327" actId="20577"/>
          <ac:spMkLst>
            <pc:docMk/>
            <pc:sldMk cId="925971137" sldId="2147377006"/>
            <ac:spMk id="2" creationId="{1BCA6144-3BB1-15FA-7216-1FB2A528EACD}"/>
          </ac:spMkLst>
        </pc:spChg>
        <pc:spChg chg="mod">
          <ac:chgData name="Mathias Vanden Auweele" userId="ce1aab6e-35e0-46f5-acae-964c01a682d6" providerId="ADAL" clId="{17532FF9-BFFF-47AD-9F94-43D8CC012606}" dt="2025-06-20T09:56:36.906" v="12821" actId="20577"/>
          <ac:spMkLst>
            <pc:docMk/>
            <pc:sldMk cId="925971137" sldId="2147377006"/>
            <ac:spMk id="3" creationId="{F63D1815-C16F-8864-7B84-6BE9FDCC1B66}"/>
          </ac:spMkLst>
        </pc:spChg>
        <pc:spChg chg="add del mod">
          <ac:chgData name="Mathias Vanden Auweele" userId="ce1aab6e-35e0-46f5-acae-964c01a682d6" providerId="ADAL" clId="{17532FF9-BFFF-47AD-9F94-43D8CC012606}" dt="2025-06-20T09:00:59.622" v="11413"/>
          <ac:spMkLst>
            <pc:docMk/>
            <pc:sldMk cId="925971137" sldId="2147377006"/>
            <ac:spMk id="4" creationId="{AEAE3C7E-F7EB-1A2A-E87B-FDDDE6193ABB}"/>
          </ac:spMkLst>
        </pc:spChg>
      </pc:sldChg>
      <pc:sldChg chg="addSp delSp modSp new mod">
        <pc:chgData name="Mathias Vanden Auweele" userId="ce1aab6e-35e0-46f5-acae-964c01a682d6" providerId="ADAL" clId="{17532FF9-BFFF-47AD-9F94-43D8CC012606}" dt="2025-06-20T09:56:43.204" v="12823" actId="6549"/>
        <pc:sldMkLst>
          <pc:docMk/>
          <pc:sldMk cId="914721676" sldId="2147377007"/>
        </pc:sldMkLst>
        <pc:spChg chg="mod">
          <ac:chgData name="Mathias Vanden Auweele" userId="ce1aab6e-35e0-46f5-acae-964c01a682d6" providerId="ADAL" clId="{17532FF9-BFFF-47AD-9F94-43D8CC012606}" dt="2025-06-20T09:01:18.640" v="11417" actId="20577"/>
          <ac:spMkLst>
            <pc:docMk/>
            <pc:sldMk cId="914721676" sldId="2147377007"/>
            <ac:spMk id="2" creationId="{5F77153B-9852-86FE-F768-90A990826A66}"/>
          </ac:spMkLst>
        </pc:spChg>
        <pc:spChg chg="add del mod">
          <ac:chgData name="Mathias Vanden Auweele" userId="ce1aab6e-35e0-46f5-acae-964c01a682d6" providerId="ADAL" clId="{17532FF9-BFFF-47AD-9F94-43D8CC012606}" dt="2025-06-20T09:56:43.204" v="12823" actId="6549"/>
          <ac:spMkLst>
            <pc:docMk/>
            <pc:sldMk cId="914721676" sldId="2147377007"/>
            <ac:spMk id="3" creationId="{8261D24B-4B93-4405-E46D-06BFF9684D30}"/>
          </ac:spMkLst>
        </pc:spChg>
        <pc:spChg chg="add mod">
          <ac:chgData name="Mathias Vanden Auweele" userId="ce1aab6e-35e0-46f5-acae-964c01a682d6" providerId="ADAL" clId="{17532FF9-BFFF-47AD-9F94-43D8CC012606}" dt="2025-06-20T09:01:49.360" v="11473"/>
          <ac:spMkLst>
            <pc:docMk/>
            <pc:sldMk cId="914721676" sldId="2147377007"/>
            <ac:spMk id="4" creationId="{C03DEAB6-99C5-9282-7735-036423FFCD4F}"/>
          </ac:spMkLst>
        </pc:spChg>
        <pc:spChg chg="add del mod">
          <ac:chgData name="Mathias Vanden Auweele" userId="ce1aab6e-35e0-46f5-acae-964c01a682d6" providerId="ADAL" clId="{17532FF9-BFFF-47AD-9F94-43D8CC012606}" dt="2025-06-20T09:02:00.689" v="11483"/>
          <ac:spMkLst>
            <pc:docMk/>
            <pc:sldMk cId="914721676" sldId="2147377007"/>
            <ac:spMk id="5" creationId="{C8B47691-FAFB-D255-FDDA-658DB3B434FB}"/>
          </ac:spMkLst>
        </pc:spChg>
        <pc:picChg chg="add mod">
          <ac:chgData name="Mathias Vanden Auweele" userId="ce1aab6e-35e0-46f5-acae-964c01a682d6" providerId="ADAL" clId="{17532FF9-BFFF-47AD-9F94-43D8CC012606}" dt="2025-06-20T09:02:59.074" v="11494" actId="1076"/>
          <ac:picMkLst>
            <pc:docMk/>
            <pc:sldMk cId="914721676" sldId="2147377007"/>
            <ac:picMk id="1026" creationId="{20DF930A-905E-FE49-93D6-176535318CA8}"/>
          </ac:picMkLst>
        </pc:picChg>
      </pc:sldChg>
      <pc:sldChg chg="addSp delSp modSp new mod">
        <pc:chgData name="Mathias Vanden Auweele" userId="ce1aab6e-35e0-46f5-acae-964c01a682d6" providerId="ADAL" clId="{17532FF9-BFFF-47AD-9F94-43D8CC012606}" dt="2025-06-20T09:57:06.583" v="12871" actId="6549"/>
        <pc:sldMkLst>
          <pc:docMk/>
          <pc:sldMk cId="3929053876" sldId="2147377008"/>
        </pc:sldMkLst>
        <pc:spChg chg="mod">
          <ac:chgData name="Mathias Vanden Auweele" userId="ce1aab6e-35e0-46f5-acae-964c01a682d6" providerId="ADAL" clId="{17532FF9-BFFF-47AD-9F94-43D8CC012606}" dt="2025-06-20T09:56:50.520" v="12824" actId="2711"/>
          <ac:spMkLst>
            <pc:docMk/>
            <pc:sldMk cId="3929053876" sldId="2147377008"/>
            <ac:spMk id="2" creationId="{B44105C1-9E9A-482B-A75E-A2B90DBE53CF}"/>
          </ac:spMkLst>
        </pc:spChg>
        <pc:spChg chg="mod">
          <ac:chgData name="Mathias Vanden Auweele" userId="ce1aab6e-35e0-46f5-acae-964c01a682d6" providerId="ADAL" clId="{17532FF9-BFFF-47AD-9F94-43D8CC012606}" dt="2025-06-20T09:57:06.583" v="12871" actId="6549"/>
          <ac:spMkLst>
            <pc:docMk/>
            <pc:sldMk cId="3929053876" sldId="2147377008"/>
            <ac:spMk id="3" creationId="{F189A6E0-9A7E-660E-5610-A267793C1F5B}"/>
          </ac:spMkLst>
        </pc:spChg>
        <pc:spChg chg="add del mod">
          <ac:chgData name="Mathias Vanden Auweele" userId="ce1aab6e-35e0-46f5-acae-964c01a682d6" providerId="ADAL" clId="{17532FF9-BFFF-47AD-9F94-43D8CC012606}" dt="2025-06-20T09:03:23.828" v="11502"/>
          <ac:spMkLst>
            <pc:docMk/>
            <pc:sldMk cId="3929053876" sldId="2147377008"/>
            <ac:spMk id="4" creationId="{D4253C6C-0617-CDD1-31C2-1C68A1289FA9}"/>
          </ac:spMkLst>
        </pc:spChg>
        <pc:spChg chg="add mod">
          <ac:chgData name="Mathias Vanden Auweele" userId="ce1aab6e-35e0-46f5-acae-964c01a682d6" providerId="ADAL" clId="{17532FF9-BFFF-47AD-9F94-43D8CC012606}" dt="2025-06-20T09:56:50.520" v="12824" actId="2711"/>
          <ac:spMkLst>
            <pc:docMk/>
            <pc:sldMk cId="3929053876" sldId="2147377008"/>
            <ac:spMk id="6" creationId="{E6B7B7D6-3380-4914-DFD1-CAD4EB911664}"/>
          </ac:spMkLst>
        </pc:spChg>
        <pc:spChg chg="add del">
          <ac:chgData name="Mathias Vanden Auweele" userId="ce1aab6e-35e0-46f5-acae-964c01a682d6" providerId="ADAL" clId="{17532FF9-BFFF-47AD-9F94-43D8CC012606}" dt="2025-06-20T09:04:00.131" v="11527" actId="22"/>
          <ac:spMkLst>
            <pc:docMk/>
            <pc:sldMk cId="3929053876" sldId="2147377008"/>
            <ac:spMk id="8" creationId="{2DEA989A-D49D-9503-5C9A-C15E1B64485A}"/>
          </ac:spMkLst>
        </pc:spChg>
        <pc:picChg chg="add mod">
          <ac:chgData name="Mathias Vanden Auweele" userId="ce1aab6e-35e0-46f5-acae-964c01a682d6" providerId="ADAL" clId="{17532FF9-BFFF-47AD-9F94-43D8CC012606}" dt="2025-06-20T09:56:50.520" v="12824" actId="2711"/>
          <ac:picMkLst>
            <pc:docMk/>
            <pc:sldMk cId="3929053876" sldId="2147377008"/>
            <ac:picMk id="10" creationId="{73FCC71B-6A88-D129-E4E5-08FFF40603C4}"/>
          </ac:picMkLst>
        </pc:picChg>
        <pc:picChg chg="add mod">
          <ac:chgData name="Mathias Vanden Auweele" userId="ce1aab6e-35e0-46f5-acae-964c01a682d6" providerId="ADAL" clId="{17532FF9-BFFF-47AD-9F94-43D8CC012606}" dt="2025-06-20T09:56:50.520" v="12824" actId="2711"/>
          <ac:picMkLst>
            <pc:docMk/>
            <pc:sldMk cId="3929053876" sldId="2147377008"/>
            <ac:picMk id="2051" creationId="{A62EEE99-CA43-3DF3-89C1-FD30D5569670}"/>
          </ac:picMkLst>
        </pc:picChg>
      </pc:sldChg>
      <pc:sldChg chg="addSp delSp modSp new mod">
        <pc:chgData name="Mathias Vanden Auweele" userId="ce1aab6e-35e0-46f5-acae-964c01a682d6" providerId="ADAL" clId="{17532FF9-BFFF-47AD-9F94-43D8CC012606}" dt="2025-06-20T09:57:39.009" v="12878" actId="14100"/>
        <pc:sldMkLst>
          <pc:docMk/>
          <pc:sldMk cId="938953722" sldId="2147377009"/>
        </pc:sldMkLst>
        <pc:spChg chg="mod">
          <ac:chgData name="Mathias Vanden Auweele" userId="ce1aab6e-35e0-46f5-acae-964c01a682d6" providerId="ADAL" clId="{17532FF9-BFFF-47AD-9F94-43D8CC012606}" dt="2025-06-20T09:57:13.119" v="12873" actId="27636"/>
          <ac:spMkLst>
            <pc:docMk/>
            <pc:sldMk cId="938953722" sldId="2147377009"/>
            <ac:spMk id="2" creationId="{9DA99920-4253-3310-C844-0DFD4D3179F0}"/>
          </ac:spMkLst>
        </pc:spChg>
        <pc:spChg chg="add del mod">
          <ac:chgData name="Mathias Vanden Auweele" userId="ce1aab6e-35e0-46f5-acae-964c01a682d6" providerId="ADAL" clId="{17532FF9-BFFF-47AD-9F94-43D8CC012606}" dt="2025-06-20T09:57:13.119" v="12873" actId="27636"/>
          <ac:spMkLst>
            <pc:docMk/>
            <pc:sldMk cId="938953722" sldId="2147377009"/>
            <ac:spMk id="3" creationId="{B0BA23CB-4718-AC1A-306E-227B76402FA5}"/>
          </ac:spMkLst>
        </pc:spChg>
        <pc:spChg chg="add mod">
          <ac:chgData name="Mathias Vanden Auweele" userId="ce1aab6e-35e0-46f5-acae-964c01a682d6" providerId="ADAL" clId="{17532FF9-BFFF-47AD-9F94-43D8CC012606}" dt="2025-06-20T09:04:55.145" v="11544"/>
          <ac:spMkLst>
            <pc:docMk/>
            <pc:sldMk cId="938953722" sldId="2147377009"/>
            <ac:spMk id="4" creationId="{DED80D9B-D04E-3EBA-D56A-A87A604E71EF}"/>
          </ac:spMkLst>
        </pc:spChg>
        <pc:spChg chg="add del mod">
          <ac:chgData name="Mathias Vanden Auweele" userId="ce1aab6e-35e0-46f5-acae-964c01a682d6" providerId="ADAL" clId="{17532FF9-BFFF-47AD-9F94-43D8CC012606}" dt="2025-06-20T09:05:28.672" v="11586"/>
          <ac:spMkLst>
            <pc:docMk/>
            <pc:sldMk cId="938953722" sldId="2147377009"/>
            <ac:spMk id="5" creationId="{73EF675F-907C-F8AF-6E1F-D634A15B4799}"/>
          </ac:spMkLst>
        </pc:spChg>
        <pc:spChg chg="add mod">
          <ac:chgData name="Mathias Vanden Auweele" userId="ce1aab6e-35e0-46f5-acae-964c01a682d6" providerId="ADAL" clId="{17532FF9-BFFF-47AD-9F94-43D8CC012606}" dt="2025-06-20T09:57:13.119" v="12873" actId="27636"/>
          <ac:spMkLst>
            <pc:docMk/>
            <pc:sldMk cId="938953722" sldId="2147377009"/>
            <ac:spMk id="15" creationId="{D5A8D4C5-DF91-A97D-7783-FE345CBF1014}"/>
          </ac:spMkLst>
        </pc:spChg>
        <pc:spChg chg="add del">
          <ac:chgData name="Mathias Vanden Auweele" userId="ce1aab6e-35e0-46f5-acae-964c01a682d6" providerId="ADAL" clId="{17532FF9-BFFF-47AD-9F94-43D8CC012606}" dt="2025-06-20T09:06:37.592" v="11605" actId="22"/>
          <ac:spMkLst>
            <pc:docMk/>
            <pc:sldMk cId="938953722" sldId="2147377009"/>
            <ac:spMk id="17" creationId="{0B60EA4A-B303-12DF-39E3-5A900E21FDB5}"/>
          </ac:spMkLst>
        </pc:spChg>
        <pc:spChg chg="add mod">
          <ac:chgData name="Mathias Vanden Auweele" userId="ce1aab6e-35e0-46f5-acae-964c01a682d6" providerId="ADAL" clId="{17532FF9-BFFF-47AD-9F94-43D8CC012606}" dt="2025-06-20T09:57:39.009" v="12878" actId="14100"/>
          <ac:spMkLst>
            <pc:docMk/>
            <pc:sldMk cId="938953722" sldId="2147377009"/>
            <ac:spMk id="19" creationId="{001BB392-3627-9FC2-30B7-14BFCB522480}"/>
          </ac:spMkLst>
        </pc:spChg>
        <pc:picChg chg="add del">
          <ac:chgData name="Mathias Vanden Auweele" userId="ce1aab6e-35e0-46f5-acae-964c01a682d6" providerId="ADAL" clId="{17532FF9-BFFF-47AD-9F94-43D8CC012606}" dt="2025-06-20T09:07:10.232" v="11627" actId="478"/>
          <ac:picMkLst>
            <pc:docMk/>
            <pc:sldMk cId="938953722" sldId="2147377009"/>
            <ac:picMk id="7" creationId="{DB5C16DA-7BA7-F18C-229B-1941664F046D}"/>
          </ac:picMkLst>
        </pc:picChg>
        <pc:picChg chg="add mod">
          <ac:chgData name="Mathias Vanden Auweele" userId="ce1aab6e-35e0-46f5-acae-964c01a682d6" providerId="ADAL" clId="{17532FF9-BFFF-47AD-9F94-43D8CC012606}" dt="2025-06-20T09:57:13.119" v="12873" actId="27636"/>
          <ac:picMkLst>
            <pc:docMk/>
            <pc:sldMk cId="938953722" sldId="2147377009"/>
            <ac:picMk id="9" creationId="{C2F474C0-1842-6B9A-849F-B115B7A873CE}"/>
          </ac:picMkLst>
        </pc:picChg>
        <pc:picChg chg="add del mod">
          <ac:chgData name="Mathias Vanden Auweele" userId="ce1aab6e-35e0-46f5-acae-964c01a682d6" providerId="ADAL" clId="{17532FF9-BFFF-47AD-9F94-43D8CC012606}" dt="2025-06-20T09:05:30.848" v="11590" actId="22"/>
          <ac:picMkLst>
            <pc:docMk/>
            <pc:sldMk cId="938953722" sldId="2147377009"/>
            <ac:picMk id="11" creationId="{D711645B-2E28-E7A1-65B5-1D196A25E8F3}"/>
          </ac:picMkLst>
        </pc:picChg>
        <pc:picChg chg="add del">
          <ac:chgData name="Mathias Vanden Auweele" userId="ce1aab6e-35e0-46f5-acae-964c01a682d6" providerId="ADAL" clId="{17532FF9-BFFF-47AD-9F94-43D8CC012606}" dt="2025-06-20T09:05:34.923" v="11592" actId="22"/>
          <ac:picMkLst>
            <pc:docMk/>
            <pc:sldMk cId="938953722" sldId="2147377009"/>
            <ac:picMk id="13" creationId="{B0D7E69E-1AE9-48E2-ED08-B197B3C97598}"/>
          </ac:picMkLst>
        </pc:picChg>
        <pc:picChg chg="add mod">
          <ac:chgData name="Mathias Vanden Auweele" userId="ce1aab6e-35e0-46f5-acae-964c01a682d6" providerId="ADAL" clId="{17532FF9-BFFF-47AD-9F94-43D8CC012606}" dt="2025-06-20T09:57:13.119" v="12873" actId="27636"/>
          <ac:picMkLst>
            <pc:docMk/>
            <pc:sldMk cId="938953722" sldId="2147377009"/>
            <ac:picMk id="3076" creationId="{E1B09E98-DE62-0B39-D785-EBE75E7D15E4}"/>
          </ac:picMkLst>
        </pc:picChg>
      </pc:sldChg>
      <pc:sldChg chg="modSp new mod">
        <pc:chgData name="Mathias Vanden Auweele" userId="ce1aab6e-35e0-46f5-acae-964c01a682d6" providerId="ADAL" clId="{17532FF9-BFFF-47AD-9F94-43D8CC012606}" dt="2025-06-20T09:08:40.280" v="11728" actId="20577"/>
        <pc:sldMkLst>
          <pc:docMk/>
          <pc:sldMk cId="2937783392" sldId="2147377010"/>
        </pc:sldMkLst>
        <pc:spChg chg="mod">
          <ac:chgData name="Mathias Vanden Auweele" userId="ce1aab6e-35e0-46f5-acae-964c01a682d6" providerId="ADAL" clId="{17532FF9-BFFF-47AD-9F94-43D8CC012606}" dt="2025-06-20T09:07:32.170" v="11639" actId="20577"/>
          <ac:spMkLst>
            <pc:docMk/>
            <pc:sldMk cId="2937783392" sldId="2147377010"/>
            <ac:spMk id="2" creationId="{9EF4BDE8-D4FB-653F-347B-DC5033F271BC}"/>
          </ac:spMkLst>
        </pc:spChg>
        <pc:spChg chg="mod">
          <ac:chgData name="Mathias Vanden Auweele" userId="ce1aab6e-35e0-46f5-acae-964c01a682d6" providerId="ADAL" clId="{17532FF9-BFFF-47AD-9F94-43D8CC012606}" dt="2025-06-20T09:08:40.280" v="11728" actId="20577"/>
          <ac:spMkLst>
            <pc:docMk/>
            <pc:sldMk cId="2937783392" sldId="2147377010"/>
            <ac:spMk id="3" creationId="{94622602-95F6-8798-9DE4-BF380049D9DE}"/>
          </ac:spMkLst>
        </pc:spChg>
      </pc:sldChg>
      <pc:sldChg chg="addSp delSp modSp new mod modClrScheme chgLayout">
        <pc:chgData name="Mathias Vanden Auweele" userId="ce1aab6e-35e0-46f5-acae-964c01a682d6" providerId="ADAL" clId="{17532FF9-BFFF-47AD-9F94-43D8CC012606}" dt="2025-06-20T09:10:09.157" v="11774" actId="20577"/>
        <pc:sldMkLst>
          <pc:docMk/>
          <pc:sldMk cId="1548800719" sldId="2147377011"/>
        </pc:sldMkLst>
        <pc:spChg chg="mod ord">
          <ac:chgData name="Mathias Vanden Auweele" userId="ce1aab6e-35e0-46f5-acae-964c01a682d6" providerId="ADAL" clId="{17532FF9-BFFF-47AD-9F94-43D8CC012606}" dt="2025-06-20T09:09:44.780" v="11746" actId="26606"/>
          <ac:spMkLst>
            <pc:docMk/>
            <pc:sldMk cId="1548800719" sldId="2147377011"/>
            <ac:spMk id="2" creationId="{1956D53E-1E76-FAC9-6862-A092B16BDF89}"/>
          </ac:spMkLst>
        </pc:spChg>
        <pc:spChg chg="del">
          <ac:chgData name="Mathias Vanden Auweele" userId="ce1aab6e-35e0-46f5-acae-964c01a682d6" providerId="ADAL" clId="{17532FF9-BFFF-47AD-9F94-43D8CC012606}" dt="2025-06-20T09:09:44.780" v="11746" actId="26606"/>
          <ac:spMkLst>
            <pc:docMk/>
            <pc:sldMk cId="1548800719" sldId="2147377011"/>
            <ac:spMk id="3" creationId="{C41EE329-9F8B-FA20-2F12-5FEFE4C7AE19}"/>
          </ac:spMkLst>
        </pc:spChg>
        <pc:spChg chg="add mod">
          <ac:chgData name="Mathias Vanden Auweele" userId="ce1aab6e-35e0-46f5-acae-964c01a682d6" providerId="ADAL" clId="{17532FF9-BFFF-47AD-9F94-43D8CC012606}" dt="2025-06-20T09:10:09.157" v="11774" actId="20577"/>
          <ac:spMkLst>
            <pc:docMk/>
            <pc:sldMk cId="1548800719" sldId="2147377011"/>
            <ac:spMk id="10" creationId="{51C23D00-9F62-B647-3B90-74AF808E62F5}"/>
          </ac:spMkLst>
        </pc:spChg>
        <pc:picChg chg="add mod">
          <ac:chgData name="Mathias Vanden Auweele" userId="ce1aab6e-35e0-46f5-acae-964c01a682d6" providerId="ADAL" clId="{17532FF9-BFFF-47AD-9F94-43D8CC012606}" dt="2025-06-20T09:09:50.524" v="11749" actId="27614"/>
          <ac:picMkLst>
            <pc:docMk/>
            <pc:sldMk cId="1548800719" sldId="2147377011"/>
            <ac:picMk id="5" creationId="{BA0E68D0-C011-0F08-86A2-A117D98C870F}"/>
          </ac:picMkLst>
        </pc:picChg>
      </pc:sldChg>
      <pc:sldChg chg="addSp delSp modSp new mod modClrScheme chgLayout">
        <pc:chgData name="Mathias Vanden Auweele" userId="ce1aab6e-35e0-46f5-acae-964c01a682d6" providerId="ADAL" clId="{17532FF9-BFFF-47AD-9F94-43D8CC012606}" dt="2025-06-20T09:58:01.962" v="12885" actId="14100"/>
        <pc:sldMkLst>
          <pc:docMk/>
          <pc:sldMk cId="1999584704" sldId="2147377012"/>
        </pc:sldMkLst>
        <pc:spChg chg="add del">
          <ac:chgData name="Mathias Vanden Auweele" userId="ce1aab6e-35e0-46f5-acae-964c01a682d6" providerId="ADAL" clId="{17532FF9-BFFF-47AD-9F94-43D8CC012606}" dt="2025-06-20T09:12:49.731" v="11883" actId="26606"/>
          <ac:spMkLst>
            <pc:docMk/>
            <pc:sldMk cId="1999584704" sldId="2147377012"/>
            <ac:spMk id="2" creationId="{89F1CFC3-4291-558C-4D26-2A26C408B0C5}"/>
          </ac:spMkLst>
        </pc:spChg>
        <pc:spChg chg="mod">
          <ac:chgData name="Mathias Vanden Auweele" userId="ce1aab6e-35e0-46f5-acae-964c01a682d6" providerId="ADAL" clId="{17532FF9-BFFF-47AD-9F94-43D8CC012606}" dt="2025-06-20T09:58:01.962" v="12885" actId="14100"/>
          <ac:spMkLst>
            <pc:docMk/>
            <pc:sldMk cId="1999584704" sldId="2147377012"/>
            <ac:spMk id="3" creationId="{AC06D652-4D89-B03C-ECCA-E852B2EA21F6}"/>
          </ac:spMkLst>
        </pc:spChg>
        <pc:spChg chg="mod ord">
          <ac:chgData name="Mathias Vanden Auweele" userId="ce1aab6e-35e0-46f5-acae-964c01a682d6" providerId="ADAL" clId="{17532FF9-BFFF-47AD-9F94-43D8CC012606}" dt="2025-06-20T09:17:33.183" v="11999" actId="20577"/>
          <ac:spMkLst>
            <pc:docMk/>
            <pc:sldMk cId="1999584704" sldId="2147377012"/>
            <ac:spMk id="4" creationId="{7C9378C3-670C-7F19-9450-F9E642A08F5E}"/>
          </ac:spMkLst>
        </pc:spChg>
        <pc:picChg chg="add mod">
          <ac:chgData name="Mathias Vanden Auweele" userId="ce1aab6e-35e0-46f5-acae-964c01a682d6" providerId="ADAL" clId="{17532FF9-BFFF-47AD-9F94-43D8CC012606}" dt="2025-06-20T09:57:59.410" v="12884" actId="14100"/>
          <ac:picMkLst>
            <pc:docMk/>
            <pc:sldMk cId="1999584704" sldId="2147377012"/>
            <ac:picMk id="6" creationId="{44E38419-A4C2-B23F-B937-6034FAE7082C}"/>
          </ac:picMkLst>
        </pc:picChg>
      </pc:sldChg>
      <pc:sldChg chg="addSp delSp modSp new mod modClrScheme chgLayout">
        <pc:chgData name="Mathias Vanden Auweele" userId="ce1aab6e-35e0-46f5-acae-964c01a682d6" providerId="ADAL" clId="{17532FF9-BFFF-47AD-9F94-43D8CC012606}" dt="2025-06-20T09:17:43.229" v="12001" actId="20577"/>
        <pc:sldMkLst>
          <pc:docMk/>
          <pc:sldMk cId="620142712" sldId="2147377013"/>
        </pc:sldMkLst>
        <pc:spChg chg="del">
          <ac:chgData name="Mathias Vanden Auweele" userId="ce1aab6e-35e0-46f5-acae-964c01a682d6" providerId="ADAL" clId="{17532FF9-BFFF-47AD-9F94-43D8CC012606}" dt="2025-06-20T09:10:55.708" v="11816" actId="26606"/>
          <ac:spMkLst>
            <pc:docMk/>
            <pc:sldMk cId="620142712" sldId="2147377013"/>
            <ac:spMk id="2" creationId="{8A7C7CD8-1A6F-3171-21F5-AB46D60ABDEE}"/>
          </ac:spMkLst>
        </pc:spChg>
        <pc:spChg chg="del">
          <ac:chgData name="Mathias Vanden Auweele" userId="ce1aab6e-35e0-46f5-acae-964c01a682d6" providerId="ADAL" clId="{17532FF9-BFFF-47AD-9F94-43D8CC012606}" dt="2025-06-20T09:10:55.708" v="11816" actId="26606"/>
          <ac:spMkLst>
            <pc:docMk/>
            <pc:sldMk cId="620142712" sldId="2147377013"/>
            <ac:spMk id="3" creationId="{DDCFA722-6C32-F8CF-8B15-96AFDFE7DF8F}"/>
          </ac:spMkLst>
        </pc:spChg>
        <pc:spChg chg="del">
          <ac:chgData name="Mathias Vanden Auweele" userId="ce1aab6e-35e0-46f5-acae-964c01a682d6" providerId="ADAL" clId="{17532FF9-BFFF-47AD-9F94-43D8CC012606}" dt="2025-06-20T09:10:55.708" v="11816" actId="26606"/>
          <ac:spMkLst>
            <pc:docMk/>
            <pc:sldMk cId="620142712" sldId="2147377013"/>
            <ac:spMk id="4" creationId="{C3583F36-CE61-7903-BBB7-21BC19ABB771}"/>
          </ac:spMkLst>
        </pc:spChg>
        <pc:spChg chg="add">
          <ac:chgData name="Mathias Vanden Auweele" userId="ce1aab6e-35e0-46f5-acae-964c01a682d6" providerId="ADAL" clId="{17532FF9-BFFF-47AD-9F94-43D8CC012606}" dt="2025-06-20T09:11:36.917" v="11834"/>
          <ac:spMkLst>
            <pc:docMk/>
            <pc:sldMk cId="620142712" sldId="2147377013"/>
            <ac:spMk id="5" creationId="{6C1BDEF4-FA27-0777-F4E1-FA46F2B0C418}"/>
          </ac:spMkLst>
        </pc:spChg>
        <pc:spChg chg="add del mod">
          <ac:chgData name="Mathias Vanden Auweele" userId="ce1aab6e-35e0-46f5-acae-964c01a682d6" providerId="ADAL" clId="{17532FF9-BFFF-47AD-9F94-43D8CC012606}" dt="2025-06-20T09:11:51.769" v="11844"/>
          <ac:spMkLst>
            <pc:docMk/>
            <pc:sldMk cId="620142712" sldId="2147377013"/>
            <ac:spMk id="6" creationId="{D1B47241-5DDE-717F-1B34-98FC1D08838C}"/>
          </ac:spMkLst>
        </pc:spChg>
        <pc:spChg chg="add del mod">
          <ac:chgData name="Mathias Vanden Auweele" userId="ce1aab6e-35e0-46f5-acae-964c01a682d6" providerId="ADAL" clId="{17532FF9-BFFF-47AD-9F94-43D8CC012606}" dt="2025-06-20T09:12:01.447" v="11859"/>
          <ac:spMkLst>
            <pc:docMk/>
            <pc:sldMk cId="620142712" sldId="2147377013"/>
            <ac:spMk id="7" creationId="{A0399BDF-E9C5-8F47-E9A7-039F25032A11}"/>
          </ac:spMkLst>
        </pc:spChg>
        <pc:spChg chg="add del mod">
          <ac:chgData name="Mathias Vanden Auweele" userId="ce1aab6e-35e0-46f5-acae-964c01a682d6" providerId="ADAL" clId="{17532FF9-BFFF-47AD-9F94-43D8CC012606}" dt="2025-06-20T09:12:31.380" v="11871"/>
          <ac:spMkLst>
            <pc:docMk/>
            <pc:sldMk cId="620142712" sldId="2147377013"/>
            <ac:spMk id="8" creationId="{56079BA3-CBF5-4A4F-7957-37E194AEED68}"/>
          </ac:spMkLst>
        </pc:spChg>
        <pc:spChg chg="add mod">
          <ac:chgData name="Mathias Vanden Auweele" userId="ce1aab6e-35e0-46f5-acae-964c01a682d6" providerId="ADAL" clId="{17532FF9-BFFF-47AD-9F94-43D8CC012606}" dt="2025-06-20T09:14:38.469" v="11910" actId="6549"/>
          <ac:spMkLst>
            <pc:docMk/>
            <pc:sldMk cId="620142712" sldId="2147377013"/>
            <ac:spMk id="9" creationId="{E5AA6F8C-1932-4C24-151D-7EC7021C83E6}"/>
          </ac:spMkLst>
        </pc:spChg>
        <pc:spChg chg="add mod">
          <ac:chgData name="Mathias Vanden Auweele" userId="ce1aab6e-35e0-46f5-acae-964c01a682d6" providerId="ADAL" clId="{17532FF9-BFFF-47AD-9F94-43D8CC012606}" dt="2025-06-20T09:15:42.393" v="11982" actId="20577"/>
          <ac:spMkLst>
            <pc:docMk/>
            <pc:sldMk cId="620142712" sldId="2147377013"/>
            <ac:spMk id="11" creationId="{298DDF08-26BC-47B8-1406-EABECE084B65}"/>
          </ac:spMkLst>
        </pc:spChg>
        <pc:spChg chg="add mod">
          <ac:chgData name="Mathias Vanden Auweele" userId="ce1aab6e-35e0-46f5-acae-964c01a682d6" providerId="ADAL" clId="{17532FF9-BFFF-47AD-9F94-43D8CC012606}" dt="2025-06-20T09:16:07.421" v="11983" actId="6549"/>
          <ac:spMkLst>
            <pc:docMk/>
            <pc:sldMk cId="620142712" sldId="2147377013"/>
            <ac:spMk id="13" creationId="{F1B71A02-E9AA-62A6-4FE7-0BBEAA947E31}"/>
          </ac:spMkLst>
        </pc:spChg>
        <pc:spChg chg="add mod">
          <ac:chgData name="Mathias Vanden Auweele" userId="ce1aab6e-35e0-46f5-acae-964c01a682d6" providerId="ADAL" clId="{17532FF9-BFFF-47AD-9F94-43D8CC012606}" dt="2025-06-20T09:17:43.229" v="12001" actId="20577"/>
          <ac:spMkLst>
            <pc:docMk/>
            <pc:sldMk cId="620142712" sldId="2147377013"/>
            <ac:spMk id="15" creationId="{241C4ECA-9387-ED32-187B-DEE66E759DEA}"/>
          </ac:spMkLst>
        </pc:spChg>
      </pc:sldChg>
      <pc:sldChg chg="addSp delSp modSp new mod modClrScheme chgLayout">
        <pc:chgData name="Mathias Vanden Auweele" userId="ce1aab6e-35e0-46f5-acae-964c01a682d6" providerId="ADAL" clId="{17532FF9-BFFF-47AD-9F94-43D8CC012606}" dt="2025-06-20T09:19:04.330" v="12084" actId="20577"/>
        <pc:sldMkLst>
          <pc:docMk/>
          <pc:sldMk cId="3412011116" sldId="2147377014"/>
        </pc:sldMkLst>
        <pc:spChg chg="del mod ord">
          <ac:chgData name="Mathias Vanden Auweele" userId="ce1aab6e-35e0-46f5-acae-964c01a682d6" providerId="ADAL" clId="{17532FF9-BFFF-47AD-9F94-43D8CC012606}" dt="2025-06-20T09:18:36.293" v="12006" actId="700"/>
          <ac:spMkLst>
            <pc:docMk/>
            <pc:sldMk cId="3412011116" sldId="2147377014"/>
            <ac:spMk id="2" creationId="{6E763B08-742C-9031-31C7-21C7A64D0141}"/>
          </ac:spMkLst>
        </pc:spChg>
        <pc:spChg chg="del">
          <ac:chgData name="Mathias Vanden Auweele" userId="ce1aab6e-35e0-46f5-acae-964c01a682d6" providerId="ADAL" clId="{17532FF9-BFFF-47AD-9F94-43D8CC012606}" dt="2025-06-20T09:18:36.293" v="12006" actId="700"/>
          <ac:spMkLst>
            <pc:docMk/>
            <pc:sldMk cId="3412011116" sldId="2147377014"/>
            <ac:spMk id="3" creationId="{38F5EC40-D75E-18AD-0021-415B91BD5EC5}"/>
          </ac:spMkLst>
        </pc:spChg>
        <pc:spChg chg="del">
          <ac:chgData name="Mathias Vanden Auweele" userId="ce1aab6e-35e0-46f5-acae-964c01a682d6" providerId="ADAL" clId="{17532FF9-BFFF-47AD-9F94-43D8CC012606}" dt="2025-06-20T09:18:36.293" v="12006" actId="700"/>
          <ac:spMkLst>
            <pc:docMk/>
            <pc:sldMk cId="3412011116" sldId="2147377014"/>
            <ac:spMk id="4" creationId="{46E634B9-2795-BDA4-73A6-CEEF1558F42E}"/>
          </ac:spMkLst>
        </pc:spChg>
        <pc:spChg chg="mod ord">
          <ac:chgData name="Mathias Vanden Auweele" userId="ce1aab6e-35e0-46f5-acae-964c01a682d6" providerId="ADAL" clId="{17532FF9-BFFF-47AD-9F94-43D8CC012606}" dt="2025-06-20T09:18:36.293" v="12006" actId="700"/>
          <ac:spMkLst>
            <pc:docMk/>
            <pc:sldMk cId="3412011116" sldId="2147377014"/>
            <ac:spMk id="5" creationId="{780E02BE-AA2E-BBD4-AB6E-217794EFF9FE}"/>
          </ac:spMkLst>
        </pc:spChg>
        <pc:spChg chg="add mod ord">
          <ac:chgData name="Mathias Vanden Auweele" userId="ce1aab6e-35e0-46f5-acae-964c01a682d6" providerId="ADAL" clId="{17532FF9-BFFF-47AD-9F94-43D8CC012606}" dt="2025-06-20T09:19:04.330" v="12084" actId="20577"/>
          <ac:spMkLst>
            <pc:docMk/>
            <pc:sldMk cId="3412011116" sldId="2147377014"/>
            <ac:spMk id="6" creationId="{1531412F-F364-2FF3-3CF6-AE08E7B896C5}"/>
          </ac:spMkLst>
        </pc:spChg>
      </pc:sldChg>
      <pc:sldChg chg="addSp delSp modSp new mod">
        <pc:chgData name="Mathias Vanden Auweele" userId="ce1aab6e-35e0-46f5-acae-964c01a682d6" providerId="ADAL" clId="{17532FF9-BFFF-47AD-9F94-43D8CC012606}" dt="2025-06-20T09:21:06.869" v="12161" actId="20577"/>
        <pc:sldMkLst>
          <pc:docMk/>
          <pc:sldMk cId="1517865462" sldId="2147377015"/>
        </pc:sldMkLst>
        <pc:spChg chg="mod">
          <ac:chgData name="Mathias Vanden Auweele" userId="ce1aab6e-35e0-46f5-acae-964c01a682d6" providerId="ADAL" clId="{17532FF9-BFFF-47AD-9F94-43D8CC012606}" dt="2025-06-20T09:19:54.146" v="12111" actId="20577"/>
          <ac:spMkLst>
            <pc:docMk/>
            <pc:sldMk cId="1517865462" sldId="2147377015"/>
            <ac:spMk id="2" creationId="{F572BFCD-2F37-89BF-2F72-206C62B835BF}"/>
          </ac:spMkLst>
        </pc:spChg>
        <pc:spChg chg="mod">
          <ac:chgData name="Mathias Vanden Auweele" userId="ce1aab6e-35e0-46f5-acae-964c01a682d6" providerId="ADAL" clId="{17532FF9-BFFF-47AD-9F94-43D8CC012606}" dt="2025-06-20T09:21:06.869" v="12161" actId="20577"/>
          <ac:spMkLst>
            <pc:docMk/>
            <pc:sldMk cId="1517865462" sldId="2147377015"/>
            <ac:spMk id="3" creationId="{D5F97202-CEBE-5B80-1D0B-6DE8B11C11F3}"/>
          </ac:spMkLst>
        </pc:spChg>
        <pc:spChg chg="add del mod">
          <ac:chgData name="Mathias Vanden Auweele" userId="ce1aab6e-35e0-46f5-acae-964c01a682d6" providerId="ADAL" clId="{17532FF9-BFFF-47AD-9F94-43D8CC012606}" dt="2025-06-20T09:21:01.518" v="12159"/>
          <ac:spMkLst>
            <pc:docMk/>
            <pc:sldMk cId="1517865462" sldId="2147377015"/>
            <ac:spMk id="4" creationId="{95883F44-7357-0FE5-783E-E8AA55DDD9E0}"/>
          </ac:spMkLst>
        </pc:spChg>
      </pc:sldChg>
      <pc:sldChg chg="addSp delSp modSp new mod modClrScheme chgLayout modNotesTx">
        <pc:chgData name="Mathias Vanden Auweele" userId="ce1aab6e-35e0-46f5-acae-964c01a682d6" providerId="ADAL" clId="{17532FF9-BFFF-47AD-9F94-43D8CC012606}" dt="2025-06-20T09:24:05.117" v="12258" actId="20577"/>
        <pc:sldMkLst>
          <pc:docMk/>
          <pc:sldMk cId="3207783015" sldId="2147377016"/>
        </pc:sldMkLst>
        <pc:spChg chg="del mod ord">
          <ac:chgData name="Mathias Vanden Auweele" userId="ce1aab6e-35e0-46f5-acae-964c01a682d6" providerId="ADAL" clId="{17532FF9-BFFF-47AD-9F94-43D8CC012606}" dt="2025-06-20T09:22:15.806" v="12169" actId="700"/>
          <ac:spMkLst>
            <pc:docMk/>
            <pc:sldMk cId="3207783015" sldId="2147377016"/>
            <ac:spMk id="2" creationId="{3AC47420-A0FD-C390-8679-AB977C6E16E2}"/>
          </ac:spMkLst>
        </pc:spChg>
        <pc:spChg chg="del">
          <ac:chgData name="Mathias Vanden Auweele" userId="ce1aab6e-35e0-46f5-acae-964c01a682d6" providerId="ADAL" clId="{17532FF9-BFFF-47AD-9F94-43D8CC012606}" dt="2025-06-20T09:22:15.806" v="12169" actId="700"/>
          <ac:spMkLst>
            <pc:docMk/>
            <pc:sldMk cId="3207783015" sldId="2147377016"/>
            <ac:spMk id="3" creationId="{9B76D3A3-49E7-C601-64F8-0C182A77DDE8}"/>
          </ac:spMkLst>
        </pc:spChg>
        <pc:spChg chg="add mod ord">
          <ac:chgData name="Mathias Vanden Auweele" userId="ce1aab6e-35e0-46f5-acae-964c01a682d6" providerId="ADAL" clId="{17532FF9-BFFF-47AD-9F94-43D8CC012606}" dt="2025-06-20T09:22:47.042" v="12187" actId="20577"/>
          <ac:spMkLst>
            <pc:docMk/>
            <pc:sldMk cId="3207783015" sldId="2147377016"/>
            <ac:spMk id="4" creationId="{4C401B98-46A9-1D47-DD18-CC5EED743BB7}"/>
          </ac:spMkLst>
        </pc:spChg>
        <pc:spChg chg="add mod ord">
          <ac:chgData name="Mathias Vanden Auweele" userId="ce1aab6e-35e0-46f5-acae-964c01a682d6" providerId="ADAL" clId="{17532FF9-BFFF-47AD-9F94-43D8CC012606}" dt="2025-06-20T09:23:06.857" v="12200" actId="12"/>
          <ac:spMkLst>
            <pc:docMk/>
            <pc:sldMk cId="3207783015" sldId="2147377016"/>
            <ac:spMk id="5" creationId="{4AB10CF4-0E40-61EC-4C16-B2839BA2EAC2}"/>
          </ac:spMkLst>
        </pc:spChg>
      </pc:sldChg>
      <pc:sldChg chg="modSp add mod modNotesTx">
        <pc:chgData name="Mathias Vanden Auweele" userId="ce1aab6e-35e0-46f5-acae-964c01a682d6" providerId="ADAL" clId="{17532FF9-BFFF-47AD-9F94-43D8CC012606}" dt="2025-06-20T09:23:52.183" v="12232" actId="20577"/>
        <pc:sldMkLst>
          <pc:docMk/>
          <pc:sldMk cId="4229111715" sldId="2147377017"/>
        </pc:sldMkLst>
        <pc:spChg chg="mod">
          <ac:chgData name="Mathias Vanden Auweele" userId="ce1aab6e-35e0-46f5-acae-964c01a682d6" providerId="ADAL" clId="{17532FF9-BFFF-47AD-9F94-43D8CC012606}" dt="2025-06-20T09:23:21.130" v="12203" actId="20577"/>
          <ac:spMkLst>
            <pc:docMk/>
            <pc:sldMk cId="4229111715" sldId="2147377017"/>
            <ac:spMk id="4" creationId="{9E96E571-C591-0A42-C437-9BC32272268C}"/>
          </ac:spMkLst>
        </pc:spChg>
        <pc:spChg chg="mod">
          <ac:chgData name="Mathias Vanden Auweele" userId="ce1aab6e-35e0-46f5-acae-964c01a682d6" providerId="ADAL" clId="{17532FF9-BFFF-47AD-9F94-43D8CC012606}" dt="2025-06-20T09:23:46.335" v="12216"/>
          <ac:spMkLst>
            <pc:docMk/>
            <pc:sldMk cId="4229111715" sldId="2147377017"/>
            <ac:spMk id="5" creationId="{2C8955E3-784A-3701-D681-6C717ED3A8B3}"/>
          </ac:spMkLst>
        </pc:spChg>
      </pc:sldChg>
      <pc:sldChg chg="modSp add mod modNotesTx">
        <pc:chgData name="Mathias Vanden Auweele" userId="ce1aab6e-35e0-46f5-acae-964c01a682d6" providerId="ADAL" clId="{17532FF9-BFFF-47AD-9F94-43D8CC012606}" dt="2025-06-20T10:19:26.441" v="13355" actId="20577"/>
        <pc:sldMkLst>
          <pc:docMk/>
          <pc:sldMk cId="3945238153" sldId="2147377018"/>
        </pc:sldMkLst>
        <pc:spChg chg="mod">
          <ac:chgData name="Mathias Vanden Auweele" userId="ce1aab6e-35e0-46f5-acae-964c01a682d6" providerId="ADAL" clId="{17532FF9-BFFF-47AD-9F94-43D8CC012606}" dt="2025-06-20T10:19:26.441" v="13355" actId="20577"/>
          <ac:spMkLst>
            <pc:docMk/>
            <pc:sldMk cId="3945238153" sldId="2147377018"/>
            <ac:spMk id="4" creationId="{0108AD43-D55E-6D30-B248-B0C88E59A9BA}"/>
          </ac:spMkLst>
        </pc:spChg>
        <pc:spChg chg="mod">
          <ac:chgData name="Mathias Vanden Auweele" userId="ce1aab6e-35e0-46f5-acae-964c01a682d6" providerId="ADAL" clId="{17532FF9-BFFF-47AD-9F94-43D8CC012606}" dt="2025-06-20T09:24:36.490" v="12270"/>
          <ac:spMkLst>
            <pc:docMk/>
            <pc:sldMk cId="3945238153" sldId="2147377018"/>
            <ac:spMk id="5" creationId="{95331BAC-1F52-A47E-83D4-77BEB94A8472}"/>
          </ac:spMkLst>
        </pc:spChg>
      </pc:sldChg>
      <pc:sldChg chg="new del">
        <pc:chgData name="Mathias Vanden Auweele" userId="ce1aab6e-35e0-46f5-acae-964c01a682d6" providerId="ADAL" clId="{17532FF9-BFFF-47AD-9F94-43D8CC012606}" dt="2025-06-20T09:25:37.396" v="12317" actId="2696"/>
        <pc:sldMkLst>
          <pc:docMk/>
          <pc:sldMk cId="3493210418" sldId="2147377019"/>
        </pc:sldMkLst>
      </pc:sldChg>
      <pc:sldChg chg="modSp add mod modNotesTx">
        <pc:chgData name="Mathias Vanden Auweele" userId="ce1aab6e-35e0-46f5-acae-964c01a682d6" providerId="ADAL" clId="{17532FF9-BFFF-47AD-9F94-43D8CC012606}" dt="2025-06-20T10:27:07.908" v="13741" actId="20577"/>
        <pc:sldMkLst>
          <pc:docMk/>
          <pc:sldMk cId="106121504" sldId="2147377020"/>
        </pc:sldMkLst>
        <pc:spChg chg="mod">
          <ac:chgData name="Mathias Vanden Auweele" userId="ce1aab6e-35e0-46f5-acae-964c01a682d6" providerId="ADAL" clId="{17532FF9-BFFF-47AD-9F94-43D8CC012606}" dt="2025-06-20T10:27:07.908" v="13741" actId="20577"/>
          <ac:spMkLst>
            <pc:docMk/>
            <pc:sldMk cId="106121504" sldId="2147377020"/>
            <ac:spMk id="4" creationId="{351DFB2F-5546-FE8B-1F77-7A694A744318}"/>
          </ac:spMkLst>
        </pc:spChg>
        <pc:spChg chg="mod">
          <ac:chgData name="Mathias Vanden Auweele" userId="ce1aab6e-35e0-46f5-acae-964c01a682d6" providerId="ADAL" clId="{17532FF9-BFFF-47AD-9F94-43D8CC012606}" dt="2025-06-20T09:25:25.015" v="12305" actId="20577"/>
          <ac:spMkLst>
            <pc:docMk/>
            <pc:sldMk cId="106121504" sldId="2147377020"/>
            <ac:spMk id="5" creationId="{F4437362-1DB6-DE3C-BFC4-EF43B0FA5FC1}"/>
          </ac:spMkLst>
        </pc:spChg>
      </pc:sldChg>
      <pc:sldChg chg="new del">
        <pc:chgData name="Mathias Vanden Auweele" userId="ce1aab6e-35e0-46f5-acae-964c01a682d6" providerId="ADAL" clId="{17532FF9-BFFF-47AD-9F94-43D8CC012606}" dt="2025-06-20T09:25:37.396" v="12317" actId="2696"/>
        <pc:sldMkLst>
          <pc:docMk/>
          <pc:sldMk cId="2250922588" sldId="2147377021"/>
        </pc:sldMkLst>
      </pc:sldChg>
      <pc:sldChg chg="modSp add mod ord modNotesTx">
        <pc:chgData name="Mathias Vanden Auweele" userId="ce1aab6e-35e0-46f5-acae-964c01a682d6" providerId="ADAL" clId="{17532FF9-BFFF-47AD-9F94-43D8CC012606}" dt="2025-06-20T10:19:22.728" v="13353" actId="20577"/>
        <pc:sldMkLst>
          <pc:docMk/>
          <pc:sldMk cId="3435781572" sldId="2147377021"/>
        </pc:sldMkLst>
        <pc:spChg chg="mod">
          <ac:chgData name="Mathias Vanden Auweele" userId="ce1aab6e-35e0-46f5-acae-964c01a682d6" providerId="ADAL" clId="{17532FF9-BFFF-47AD-9F94-43D8CC012606}" dt="2025-06-20T10:19:22.728" v="13353" actId="20577"/>
          <ac:spMkLst>
            <pc:docMk/>
            <pc:sldMk cId="3435781572" sldId="2147377021"/>
            <ac:spMk id="4" creationId="{87341902-D586-D23F-3509-6E27A202AA84}"/>
          </ac:spMkLst>
        </pc:spChg>
        <pc:spChg chg="mod">
          <ac:chgData name="Mathias Vanden Auweele" userId="ce1aab6e-35e0-46f5-acae-964c01a682d6" providerId="ADAL" clId="{17532FF9-BFFF-47AD-9F94-43D8CC012606}" dt="2025-06-20T09:26:13.615" v="12333" actId="27636"/>
          <ac:spMkLst>
            <pc:docMk/>
            <pc:sldMk cId="3435781572" sldId="2147377021"/>
            <ac:spMk id="5" creationId="{7ACB4917-0754-2509-F369-1C1641EAF7B5}"/>
          </ac:spMkLst>
        </pc:spChg>
      </pc:sldChg>
      <pc:sldChg chg="modSp new del">
        <pc:chgData name="Mathias Vanden Auweele" userId="ce1aab6e-35e0-46f5-acae-964c01a682d6" providerId="ADAL" clId="{17532FF9-BFFF-47AD-9F94-43D8CC012606}" dt="2025-06-20T09:27:20.146" v="12391" actId="2696"/>
        <pc:sldMkLst>
          <pc:docMk/>
          <pc:sldMk cId="3439146937" sldId="2147377022"/>
        </pc:sldMkLst>
        <pc:spChg chg="mod">
          <ac:chgData name="Mathias Vanden Auweele" userId="ce1aab6e-35e0-46f5-acae-964c01a682d6" providerId="ADAL" clId="{17532FF9-BFFF-47AD-9F94-43D8CC012606}" dt="2025-06-20T09:26:29.061" v="12339"/>
          <ac:spMkLst>
            <pc:docMk/>
            <pc:sldMk cId="3439146937" sldId="2147377022"/>
            <ac:spMk id="2" creationId="{BDE5B43A-B5FD-6280-72AE-3ED4E0051A9E}"/>
          </ac:spMkLst>
        </pc:spChg>
      </pc:sldChg>
      <pc:sldChg chg="modSp add mod modNotesTx">
        <pc:chgData name="Mathias Vanden Auweele" userId="ce1aab6e-35e0-46f5-acae-964c01a682d6" providerId="ADAL" clId="{17532FF9-BFFF-47AD-9F94-43D8CC012606}" dt="2025-06-20T10:27:11.621" v="13743" actId="20577"/>
        <pc:sldMkLst>
          <pc:docMk/>
          <pc:sldMk cId="2486045525" sldId="2147377023"/>
        </pc:sldMkLst>
        <pc:spChg chg="mod">
          <ac:chgData name="Mathias Vanden Auweele" userId="ce1aab6e-35e0-46f5-acae-964c01a682d6" providerId="ADAL" clId="{17532FF9-BFFF-47AD-9F94-43D8CC012606}" dt="2025-06-20T10:27:11.621" v="13743" actId="20577"/>
          <ac:spMkLst>
            <pc:docMk/>
            <pc:sldMk cId="2486045525" sldId="2147377023"/>
            <ac:spMk id="4" creationId="{10F1EC82-5567-C16D-3C63-3F6FA81BE805}"/>
          </ac:spMkLst>
        </pc:spChg>
        <pc:spChg chg="mod">
          <ac:chgData name="Mathias Vanden Auweele" userId="ce1aab6e-35e0-46f5-acae-964c01a682d6" providerId="ADAL" clId="{17532FF9-BFFF-47AD-9F94-43D8CC012606}" dt="2025-06-20T09:27:12.638" v="12390" actId="20577"/>
          <ac:spMkLst>
            <pc:docMk/>
            <pc:sldMk cId="2486045525" sldId="2147377023"/>
            <ac:spMk id="5" creationId="{29B6DCDC-6894-70D7-0D1E-FA26814FBE0A}"/>
          </ac:spMkLst>
        </pc:spChg>
      </pc:sldChg>
      <pc:sldChg chg="modSp add mod">
        <pc:chgData name="Mathias Vanden Auweele" userId="ce1aab6e-35e0-46f5-acae-964c01a682d6" providerId="ADAL" clId="{17532FF9-BFFF-47AD-9F94-43D8CC012606}" dt="2025-06-20T09:39:31.647" v="12566" actId="113"/>
        <pc:sldMkLst>
          <pc:docMk/>
          <pc:sldMk cId="3286125285" sldId="2147377024"/>
        </pc:sldMkLst>
        <pc:spChg chg="mod">
          <ac:chgData name="Mathias Vanden Auweele" userId="ce1aab6e-35e0-46f5-acae-964c01a682d6" providerId="ADAL" clId="{17532FF9-BFFF-47AD-9F94-43D8CC012606}" dt="2025-06-20T09:39:31.647" v="12566" actId="113"/>
          <ac:spMkLst>
            <pc:docMk/>
            <pc:sldMk cId="3286125285" sldId="2147377024"/>
            <ac:spMk id="7" creationId="{5F1A9436-895E-4248-F57A-8776FD47B6CF}"/>
          </ac:spMkLst>
        </pc:spChg>
      </pc:sldChg>
      <pc:sldChg chg="modSp add mod">
        <pc:chgData name="Mathias Vanden Auweele" userId="ce1aab6e-35e0-46f5-acae-964c01a682d6" providerId="ADAL" clId="{17532FF9-BFFF-47AD-9F94-43D8CC012606}" dt="2025-06-20T09:40:04.631" v="12573" actId="113"/>
        <pc:sldMkLst>
          <pc:docMk/>
          <pc:sldMk cId="3372140507" sldId="2147377025"/>
        </pc:sldMkLst>
        <pc:spChg chg="mod">
          <ac:chgData name="Mathias Vanden Auweele" userId="ce1aab6e-35e0-46f5-acae-964c01a682d6" providerId="ADAL" clId="{17532FF9-BFFF-47AD-9F94-43D8CC012606}" dt="2025-06-20T09:40:04.631" v="12573" actId="113"/>
          <ac:spMkLst>
            <pc:docMk/>
            <pc:sldMk cId="3372140507" sldId="2147377025"/>
            <ac:spMk id="7" creationId="{FE4E685E-6C0C-D4FE-8DFB-01A871F03D93}"/>
          </ac:spMkLst>
        </pc:spChg>
      </pc:sldChg>
      <pc:sldChg chg="modSp add mod">
        <pc:chgData name="Mathias Vanden Auweele" userId="ce1aab6e-35e0-46f5-acae-964c01a682d6" providerId="ADAL" clId="{17532FF9-BFFF-47AD-9F94-43D8CC012606}" dt="2025-06-20T09:40:23.623" v="12577" actId="113"/>
        <pc:sldMkLst>
          <pc:docMk/>
          <pc:sldMk cId="3755484210" sldId="2147377026"/>
        </pc:sldMkLst>
        <pc:spChg chg="mod">
          <ac:chgData name="Mathias Vanden Auweele" userId="ce1aab6e-35e0-46f5-acae-964c01a682d6" providerId="ADAL" clId="{17532FF9-BFFF-47AD-9F94-43D8CC012606}" dt="2025-06-20T09:40:23.623" v="12577" actId="113"/>
          <ac:spMkLst>
            <pc:docMk/>
            <pc:sldMk cId="3755484210" sldId="2147377026"/>
            <ac:spMk id="7" creationId="{087CA430-0918-BD2C-2532-2272C0C02074}"/>
          </ac:spMkLst>
        </pc:spChg>
      </pc:sldChg>
      <pc:sldChg chg="modSp add mod">
        <pc:chgData name="Mathias Vanden Auweele" userId="ce1aab6e-35e0-46f5-acae-964c01a682d6" providerId="ADAL" clId="{17532FF9-BFFF-47AD-9F94-43D8CC012606}" dt="2025-06-20T09:40:46.799" v="12581" actId="113"/>
        <pc:sldMkLst>
          <pc:docMk/>
          <pc:sldMk cId="1412620503" sldId="2147377027"/>
        </pc:sldMkLst>
        <pc:spChg chg="mod">
          <ac:chgData name="Mathias Vanden Auweele" userId="ce1aab6e-35e0-46f5-acae-964c01a682d6" providerId="ADAL" clId="{17532FF9-BFFF-47AD-9F94-43D8CC012606}" dt="2025-06-20T09:40:46.799" v="12581" actId="113"/>
          <ac:spMkLst>
            <pc:docMk/>
            <pc:sldMk cId="1412620503" sldId="2147377027"/>
            <ac:spMk id="7" creationId="{9D271E1A-7FEB-D686-DBD7-0C32241125D4}"/>
          </ac:spMkLst>
        </pc:spChg>
      </pc:sldChg>
      <pc:sldChg chg="modSp add mod">
        <pc:chgData name="Mathias Vanden Auweele" userId="ce1aab6e-35e0-46f5-acae-964c01a682d6" providerId="ADAL" clId="{17532FF9-BFFF-47AD-9F94-43D8CC012606}" dt="2025-06-20T09:41:04.123" v="12585" actId="113"/>
        <pc:sldMkLst>
          <pc:docMk/>
          <pc:sldMk cId="3165325276" sldId="2147377028"/>
        </pc:sldMkLst>
        <pc:spChg chg="mod">
          <ac:chgData name="Mathias Vanden Auweele" userId="ce1aab6e-35e0-46f5-acae-964c01a682d6" providerId="ADAL" clId="{17532FF9-BFFF-47AD-9F94-43D8CC012606}" dt="2025-06-20T09:41:04.123" v="12585" actId="113"/>
          <ac:spMkLst>
            <pc:docMk/>
            <pc:sldMk cId="3165325276" sldId="2147377028"/>
            <ac:spMk id="7" creationId="{75FD9047-4D54-DD1C-3B44-4998856A1D6B}"/>
          </ac:spMkLst>
        </pc:spChg>
      </pc:sldChg>
      <pc:sldChg chg="modSp add mod">
        <pc:chgData name="Mathias Vanden Auweele" userId="ce1aab6e-35e0-46f5-acae-964c01a682d6" providerId="ADAL" clId="{17532FF9-BFFF-47AD-9F94-43D8CC012606}" dt="2025-06-20T09:41:17.265" v="12589" actId="113"/>
        <pc:sldMkLst>
          <pc:docMk/>
          <pc:sldMk cId="478414060" sldId="2147377029"/>
        </pc:sldMkLst>
        <pc:spChg chg="mod">
          <ac:chgData name="Mathias Vanden Auweele" userId="ce1aab6e-35e0-46f5-acae-964c01a682d6" providerId="ADAL" clId="{17532FF9-BFFF-47AD-9F94-43D8CC012606}" dt="2025-06-20T09:41:17.265" v="12589" actId="113"/>
          <ac:spMkLst>
            <pc:docMk/>
            <pc:sldMk cId="478414060" sldId="2147377029"/>
            <ac:spMk id="7" creationId="{4FDE09F7-B1D3-D612-D760-235CDF78B658}"/>
          </ac:spMkLst>
        </pc:spChg>
      </pc:sldChg>
      <pc:sldChg chg="modSp add mod">
        <pc:chgData name="Mathias Vanden Auweele" userId="ce1aab6e-35e0-46f5-acae-964c01a682d6" providerId="ADAL" clId="{17532FF9-BFFF-47AD-9F94-43D8CC012606}" dt="2025-06-20T09:41:55.312" v="12596" actId="113"/>
        <pc:sldMkLst>
          <pc:docMk/>
          <pc:sldMk cId="2300526721" sldId="2147377030"/>
        </pc:sldMkLst>
        <pc:spChg chg="mod">
          <ac:chgData name="Mathias Vanden Auweele" userId="ce1aab6e-35e0-46f5-acae-964c01a682d6" providerId="ADAL" clId="{17532FF9-BFFF-47AD-9F94-43D8CC012606}" dt="2025-06-20T09:41:55.312" v="12596" actId="113"/>
          <ac:spMkLst>
            <pc:docMk/>
            <pc:sldMk cId="2300526721" sldId="2147377030"/>
            <ac:spMk id="7" creationId="{141EF130-6EC5-F94D-7D36-C044B6633FD9}"/>
          </ac:spMkLst>
        </pc:spChg>
      </pc:sldChg>
      <pc:sldChg chg="modSp add mod">
        <pc:chgData name="Mathias Vanden Auweele" userId="ce1aab6e-35e0-46f5-acae-964c01a682d6" providerId="ADAL" clId="{17532FF9-BFFF-47AD-9F94-43D8CC012606}" dt="2025-06-20T09:42:07.467" v="12599" actId="113"/>
        <pc:sldMkLst>
          <pc:docMk/>
          <pc:sldMk cId="3722143978" sldId="2147377031"/>
        </pc:sldMkLst>
        <pc:spChg chg="mod">
          <ac:chgData name="Mathias Vanden Auweele" userId="ce1aab6e-35e0-46f5-acae-964c01a682d6" providerId="ADAL" clId="{17532FF9-BFFF-47AD-9F94-43D8CC012606}" dt="2025-06-20T09:42:07.467" v="12599" actId="113"/>
          <ac:spMkLst>
            <pc:docMk/>
            <pc:sldMk cId="3722143978" sldId="2147377031"/>
            <ac:spMk id="7" creationId="{7244CA81-F718-3A61-E635-CB67C1B52736}"/>
          </ac:spMkLst>
        </pc:spChg>
      </pc:sldChg>
      <pc:sldChg chg="modSp add mod">
        <pc:chgData name="Mathias Vanden Auweele" userId="ce1aab6e-35e0-46f5-acae-964c01a682d6" providerId="ADAL" clId="{17532FF9-BFFF-47AD-9F94-43D8CC012606}" dt="2025-06-20T09:42:25.174" v="12602" actId="113"/>
        <pc:sldMkLst>
          <pc:docMk/>
          <pc:sldMk cId="3755062734" sldId="2147377032"/>
        </pc:sldMkLst>
        <pc:spChg chg="mod">
          <ac:chgData name="Mathias Vanden Auweele" userId="ce1aab6e-35e0-46f5-acae-964c01a682d6" providerId="ADAL" clId="{17532FF9-BFFF-47AD-9F94-43D8CC012606}" dt="2025-06-20T09:42:25.174" v="12602" actId="113"/>
          <ac:spMkLst>
            <pc:docMk/>
            <pc:sldMk cId="3755062734" sldId="2147377032"/>
            <ac:spMk id="7" creationId="{F3121505-8860-BC50-E364-86546449A47E}"/>
          </ac:spMkLst>
        </pc:spChg>
      </pc:sldChg>
      <pc:sldChg chg="modSp add mod">
        <pc:chgData name="Mathias Vanden Auweele" userId="ce1aab6e-35e0-46f5-acae-964c01a682d6" providerId="ADAL" clId="{17532FF9-BFFF-47AD-9F94-43D8CC012606}" dt="2025-06-20T09:43:15.391" v="12606" actId="113"/>
        <pc:sldMkLst>
          <pc:docMk/>
          <pc:sldMk cId="1061975016" sldId="2147377033"/>
        </pc:sldMkLst>
        <pc:spChg chg="mod">
          <ac:chgData name="Mathias Vanden Auweele" userId="ce1aab6e-35e0-46f5-acae-964c01a682d6" providerId="ADAL" clId="{17532FF9-BFFF-47AD-9F94-43D8CC012606}" dt="2025-06-20T09:43:15.391" v="12606" actId="113"/>
          <ac:spMkLst>
            <pc:docMk/>
            <pc:sldMk cId="1061975016" sldId="2147377033"/>
            <ac:spMk id="7" creationId="{E87BD270-DC57-931F-1761-F6DEF9C0E284}"/>
          </ac:spMkLst>
        </pc:spChg>
      </pc:sldChg>
      <pc:sldChg chg="modSp add mod modNotesTx">
        <pc:chgData name="Mathias Vanden Auweele" userId="ce1aab6e-35e0-46f5-acae-964c01a682d6" providerId="ADAL" clId="{17532FF9-BFFF-47AD-9F94-43D8CC012606}" dt="2025-06-20T10:27:21.451" v="13756" actId="20577"/>
        <pc:sldMkLst>
          <pc:docMk/>
          <pc:sldMk cId="743836925" sldId="2147377034"/>
        </pc:sldMkLst>
        <pc:spChg chg="mod">
          <ac:chgData name="Mathias Vanden Auweele" userId="ce1aab6e-35e0-46f5-acae-964c01a682d6" providerId="ADAL" clId="{17532FF9-BFFF-47AD-9F94-43D8CC012606}" dt="2025-06-20T10:20:14.501" v="13362" actId="20577"/>
          <ac:spMkLst>
            <pc:docMk/>
            <pc:sldMk cId="743836925" sldId="2147377034"/>
            <ac:spMk id="4" creationId="{0AC3AC15-E76E-D760-4F95-0E8F0497FE3D}"/>
          </ac:spMkLst>
        </pc:spChg>
        <pc:spChg chg="mod">
          <ac:chgData name="Mathias Vanden Auweele" userId="ce1aab6e-35e0-46f5-acae-964c01a682d6" providerId="ADAL" clId="{17532FF9-BFFF-47AD-9F94-43D8CC012606}" dt="2025-06-20T10:27:01.418" v="13739" actId="313"/>
          <ac:spMkLst>
            <pc:docMk/>
            <pc:sldMk cId="743836925" sldId="2147377034"/>
            <ac:spMk id="5" creationId="{19285582-45FF-29A9-D61E-C3CA0B59D8E7}"/>
          </ac:spMkLst>
        </pc:spChg>
      </pc:sldChg>
      <pc:sldChg chg="addSp delSp modSp new del mod modClrScheme modAnim chgLayout">
        <pc:chgData name="Mathias Vanden Auweele" userId="ce1aab6e-35e0-46f5-acae-964c01a682d6" providerId="ADAL" clId="{17532FF9-BFFF-47AD-9F94-43D8CC012606}" dt="2025-06-20T09:53:45.320" v="12764" actId="2696"/>
        <pc:sldMkLst>
          <pc:docMk/>
          <pc:sldMk cId="1436229930" sldId="2147377034"/>
        </pc:sldMkLst>
        <pc:spChg chg="add del">
          <ac:chgData name="Mathias Vanden Auweele" userId="ce1aab6e-35e0-46f5-acae-964c01a682d6" providerId="ADAL" clId="{17532FF9-BFFF-47AD-9F94-43D8CC012606}" dt="2025-06-20T09:53:42.983" v="12763" actId="700"/>
          <ac:spMkLst>
            <pc:docMk/>
            <pc:sldMk cId="1436229930" sldId="2147377034"/>
            <ac:spMk id="2" creationId="{EB313DA5-25B6-2FBE-DA64-BC8B261DDA0B}"/>
          </ac:spMkLst>
        </pc:spChg>
        <pc:spChg chg="add del mod ord">
          <ac:chgData name="Mathias Vanden Auweele" userId="ce1aab6e-35e0-46f5-acae-964c01a682d6" providerId="ADAL" clId="{17532FF9-BFFF-47AD-9F94-43D8CC012606}" dt="2025-06-20T09:53:42.983" v="12763" actId="700"/>
          <ac:spMkLst>
            <pc:docMk/>
            <pc:sldMk cId="1436229930" sldId="2147377034"/>
            <ac:spMk id="3" creationId="{662E96C9-A5E5-4A50-0C81-9EA2BE6771C8}"/>
          </ac:spMkLst>
        </pc:spChg>
        <pc:spChg chg="add del mod ord">
          <ac:chgData name="Mathias Vanden Auweele" userId="ce1aab6e-35e0-46f5-acae-964c01a682d6" providerId="ADAL" clId="{17532FF9-BFFF-47AD-9F94-43D8CC012606}" dt="2025-06-20T09:53:42.983" v="12763" actId="700"/>
          <ac:spMkLst>
            <pc:docMk/>
            <pc:sldMk cId="1436229930" sldId="2147377034"/>
            <ac:spMk id="4" creationId="{D4032BAC-8319-D34F-DDA0-C09686E28DF8}"/>
          </ac:spMkLst>
        </pc:spChg>
        <pc:spChg chg="add del mod ord">
          <ac:chgData name="Mathias Vanden Auweele" userId="ce1aab6e-35e0-46f5-acae-964c01a682d6" providerId="ADAL" clId="{17532FF9-BFFF-47AD-9F94-43D8CC012606}" dt="2025-06-20T09:53:42.983" v="12763" actId="700"/>
          <ac:spMkLst>
            <pc:docMk/>
            <pc:sldMk cId="1436229930" sldId="2147377034"/>
            <ac:spMk id="5" creationId="{365175BC-F7B5-3951-CC24-DB40649B9C9A}"/>
          </ac:spMkLst>
        </pc:spChg>
        <pc:picChg chg="add mod">
          <ac:chgData name="Mathias Vanden Auweele" userId="ce1aab6e-35e0-46f5-acae-964c01a682d6" providerId="ADAL" clId="{17532FF9-BFFF-47AD-9F94-43D8CC012606}" dt="2025-06-20T09:53:41.744" v="12762"/>
          <ac:picMkLst>
            <pc:docMk/>
            <pc:sldMk cId="1436229930" sldId="2147377034"/>
            <ac:picMk id="6" creationId="{5C60051F-8DFA-6B81-6F3C-2619F7D0375C}"/>
          </ac:picMkLst>
        </pc:picChg>
      </pc:sldChg>
      <pc:sldChg chg="new del">
        <pc:chgData name="Mathias Vanden Auweele" userId="ce1aab6e-35e0-46f5-acae-964c01a682d6" providerId="ADAL" clId="{17532FF9-BFFF-47AD-9F94-43D8CC012606}" dt="2025-06-20T10:20:08.236" v="13359" actId="680"/>
        <pc:sldMkLst>
          <pc:docMk/>
          <pc:sldMk cId="1586370589" sldId="2147377034"/>
        </pc:sldMkLst>
      </pc:sldChg>
      <pc:sldMasterChg chg="delSldLayout">
        <pc:chgData name="Mathias Vanden Auweele" userId="ce1aab6e-35e0-46f5-acae-964c01a682d6" providerId="ADAL" clId="{17532FF9-BFFF-47AD-9F94-43D8CC012606}" dt="2025-06-18T21:04:39.458" v="0" actId="2696"/>
        <pc:sldMasterMkLst>
          <pc:docMk/>
          <pc:sldMasterMk cId="3124526615" sldId="2147483648"/>
        </pc:sldMasterMkLst>
        <pc:sldLayoutChg chg="del">
          <pc:chgData name="Mathias Vanden Auweele" userId="ce1aab6e-35e0-46f5-acae-964c01a682d6" providerId="ADAL" clId="{17532FF9-BFFF-47AD-9F94-43D8CC012606}" dt="2025-06-18T21:04:39.458" v="0" actId="2696"/>
          <pc:sldLayoutMkLst>
            <pc:docMk/>
            <pc:sldMasterMk cId="3124526615" sldId="2147483648"/>
            <pc:sldLayoutMk cId="546710" sldId="2147483674"/>
          </pc:sldLayoutMkLst>
        </pc:sldLayoutChg>
      </pc:sldMaster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5.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svg"/><Relationship Id="rId1" Type="http://schemas.openxmlformats.org/officeDocument/2006/relationships/image" Target="../media/image87.png"/><Relationship Id="rId6" Type="http://schemas.openxmlformats.org/officeDocument/2006/relationships/image" Target="../media/image92.svg"/><Relationship Id="rId5" Type="http://schemas.openxmlformats.org/officeDocument/2006/relationships/image" Target="../media/image91.png"/><Relationship Id="rId10" Type="http://schemas.openxmlformats.org/officeDocument/2006/relationships/image" Target="../media/image25.svg"/><Relationship Id="rId4" Type="http://schemas.openxmlformats.org/officeDocument/2006/relationships/image" Target="../media/image90.svg"/><Relationship Id="rId9" Type="http://schemas.openxmlformats.org/officeDocument/2006/relationships/image" Target="../media/image24.png"/></Relationships>
</file>

<file path=ppt/diagrams/_rels/data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svg"/><Relationship Id="rId1" Type="http://schemas.openxmlformats.org/officeDocument/2006/relationships/image" Target="../media/image98.png"/><Relationship Id="rId6" Type="http://schemas.openxmlformats.org/officeDocument/2006/relationships/image" Target="../media/image103.svg"/><Relationship Id="rId5" Type="http://schemas.openxmlformats.org/officeDocument/2006/relationships/image" Target="../media/image102.png"/><Relationship Id="rId4" Type="http://schemas.openxmlformats.org/officeDocument/2006/relationships/image" Target="../media/image101.svg"/></Relationships>
</file>

<file path=ppt/diagrams/_rels/data7.xml.rels><?xml version="1.0" encoding="UTF-8" standalone="yes"?>
<Relationships xmlns="http://schemas.openxmlformats.org/package/2006/relationships"><Relationship Id="rId8" Type="http://schemas.openxmlformats.org/officeDocument/2006/relationships/image" Target="../media/image114.svg"/><Relationship Id="rId13" Type="http://schemas.openxmlformats.org/officeDocument/2006/relationships/image" Target="../media/image119.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18.svg"/><Relationship Id="rId2" Type="http://schemas.openxmlformats.org/officeDocument/2006/relationships/image" Target="../media/image108.svg"/><Relationship Id="rId1" Type="http://schemas.openxmlformats.org/officeDocument/2006/relationships/image" Target="../media/image107.png"/><Relationship Id="rId6" Type="http://schemas.openxmlformats.org/officeDocument/2006/relationships/image" Target="../media/image112.svg"/><Relationship Id="rId11" Type="http://schemas.openxmlformats.org/officeDocument/2006/relationships/image" Target="../media/image117.png"/><Relationship Id="rId5" Type="http://schemas.openxmlformats.org/officeDocument/2006/relationships/image" Target="../media/image111.png"/><Relationship Id="rId10" Type="http://schemas.openxmlformats.org/officeDocument/2006/relationships/image" Target="../media/image116.svg"/><Relationship Id="rId4" Type="http://schemas.openxmlformats.org/officeDocument/2006/relationships/image" Target="../media/image110.svg"/><Relationship Id="rId9" Type="http://schemas.openxmlformats.org/officeDocument/2006/relationships/image" Target="../media/image115.png"/><Relationship Id="rId14" Type="http://schemas.openxmlformats.org/officeDocument/2006/relationships/image" Target="../media/image12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5.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svg"/><Relationship Id="rId1" Type="http://schemas.openxmlformats.org/officeDocument/2006/relationships/image" Target="../media/image87.png"/><Relationship Id="rId6" Type="http://schemas.openxmlformats.org/officeDocument/2006/relationships/image" Target="../media/image92.svg"/><Relationship Id="rId5" Type="http://schemas.openxmlformats.org/officeDocument/2006/relationships/image" Target="../media/image91.png"/><Relationship Id="rId10" Type="http://schemas.openxmlformats.org/officeDocument/2006/relationships/image" Target="../media/image25.svg"/><Relationship Id="rId4" Type="http://schemas.openxmlformats.org/officeDocument/2006/relationships/image" Target="../media/image90.svg"/><Relationship Id="rId9" Type="http://schemas.openxmlformats.org/officeDocument/2006/relationships/image" Target="../media/image24.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svg"/><Relationship Id="rId1" Type="http://schemas.openxmlformats.org/officeDocument/2006/relationships/image" Target="../media/image98.png"/><Relationship Id="rId6" Type="http://schemas.openxmlformats.org/officeDocument/2006/relationships/image" Target="../media/image103.svg"/><Relationship Id="rId5" Type="http://schemas.openxmlformats.org/officeDocument/2006/relationships/image" Target="../media/image102.png"/><Relationship Id="rId4" Type="http://schemas.openxmlformats.org/officeDocument/2006/relationships/image" Target="../media/image101.svg"/></Relationships>
</file>

<file path=ppt/diagrams/_rels/drawing7.xml.rels><?xml version="1.0" encoding="UTF-8" standalone="yes"?>
<Relationships xmlns="http://schemas.openxmlformats.org/package/2006/relationships"><Relationship Id="rId8" Type="http://schemas.openxmlformats.org/officeDocument/2006/relationships/image" Target="../media/image114.svg"/><Relationship Id="rId13" Type="http://schemas.openxmlformats.org/officeDocument/2006/relationships/image" Target="../media/image119.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18.svg"/><Relationship Id="rId2" Type="http://schemas.openxmlformats.org/officeDocument/2006/relationships/image" Target="../media/image108.svg"/><Relationship Id="rId1" Type="http://schemas.openxmlformats.org/officeDocument/2006/relationships/image" Target="../media/image107.png"/><Relationship Id="rId6" Type="http://schemas.openxmlformats.org/officeDocument/2006/relationships/image" Target="../media/image112.svg"/><Relationship Id="rId11" Type="http://schemas.openxmlformats.org/officeDocument/2006/relationships/image" Target="../media/image117.png"/><Relationship Id="rId5" Type="http://schemas.openxmlformats.org/officeDocument/2006/relationships/image" Target="../media/image111.png"/><Relationship Id="rId10" Type="http://schemas.openxmlformats.org/officeDocument/2006/relationships/image" Target="../media/image116.svg"/><Relationship Id="rId4" Type="http://schemas.openxmlformats.org/officeDocument/2006/relationships/image" Target="../media/image110.svg"/><Relationship Id="rId9" Type="http://schemas.openxmlformats.org/officeDocument/2006/relationships/image" Target="../media/image115.png"/><Relationship Id="rId14" Type="http://schemas.openxmlformats.org/officeDocument/2006/relationships/image" Target="../media/image1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F2DB6C-787F-47A4-A723-1F1A54FAE1ED}" type="doc">
      <dgm:prSet loTypeId="urn:microsoft.com/office/officeart/2005/8/layout/default" loCatId="list" qsTypeId="urn:microsoft.com/office/officeart/2005/8/quickstyle/simple2" qsCatId="simple" csTypeId="urn:microsoft.com/office/officeart/2005/8/colors/accent1_2" csCatId="accent1"/>
      <dgm:spPr/>
      <dgm:t>
        <a:bodyPr/>
        <a:lstStyle/>
        <a:p>
          <a:endParaRPr lang="en-US"/>
        </a:p>
      </dgm:t>
    </dgm:pt>
    <dgm:pt modelId="{B530CC3F-490E-4AD2-BDF8-838D3BF14641}">
      <dgm:prSet/>
      <dgm:spPr/>
      <dgm:t>
        <a:bodyPr/>
        <a:lstStyle/>
        <a:p>
          <a:r>
            <a:rPr lang="en-BE" b="0" i="0" baseline="0" dirty="0"/>
            <a:t>Safety </a:t>
          </a:r>
          <a:endParaRPr lang="en-US" dirty="0"/>
        </a:p>
      </dgm:t>
    </dgm:pt>
    <dgm:pt modelId="{99C2C13E-94FE-4A5B-8004-64BED7558FDC}" type="parTrans" cxnId="{410A8B49-9B55-4821-A96B-35AA77FB7C50}">
      <dgm:prSet/>
      <dgm:spPr/>
      <dgm:t>
        <a:bodyPr/>
        <a:lstStyle/>
        <a:p>
          <a:endParaRPr lang="en-US"/>
        </a:p>
      </dgm:t>
    </dgm:pt>
    <dgm:pt modelId="{89C3B737-AC1E-4DDD-8747-DA8487D20B8A}" type="sibTrans" cxnId="{410A8B49-9B55-4821-A96B-35AA77FB7C50}">
      <dgm:prSet/>
      <dgm:spPr/>
      <dgm:t>
        <a:bodyPr/>
        <a:lstStyle/>
        <a:p>
          <a:endParaRPr lang="en-US"/>
        </a:p>
      </dgm:t>
    </dgm:pt>
    <dgm:pt modelId="{6C8DE5AA-B6E1-45EF-A15A-6D030670EA1D}">
      <dgm:prSet/>
      <dgm:spPr/>
      <dgm:t>
        <a:bodyPr/>
        <a:lstStyle/>
        <a:p>
          <a:r>
            <a:rPr lang="en-BE" b="0" i="0" baseline="0" dirty="0"/>
            <a:t>Reliability and availability </a:t>
          </a:r>
          <a:endParaRPr lang="en-US" dirty="0"/>
        </a:p>
      </dgm:t>
    </dgm:pt>
    <dgm:pt modelId="{9A7AB7EB-FB35-4B9F-BC3B-18BB6E7434B4}" type="parTrans" cxnId="{AB3500F9-726B-4DFE-840F-A4A4FF910B2E}">
      <dgm:prSet/>
      <dgm:spPr/>
      <dgm:t>
        <a:bodyPr/>
        <a:lstStyle/>
        <a:p>
          <a:endParaRPr lang="en-US"/>
        </a:p>
      </dgm:t>
    </dgm:pt>
    <dgm:pt modelId="{1A27E20B-98F4-477E-9261-5F392B010CC1}" type="sibTrans" cxnId="{AB3500F9-726B-4DFE-840F-A4A4FF910B2E}">
      <dgm:prSet/>
      <dgm:spPr/>
      <dgm:t>
        <a:bodyPr/>
        <a:lstStyle/>
        <a:p>
          <a:endParaRPr lang="en-US"/>
        </a:p>
      </dgm:t>
    </dgm:pt>
    <dgm:pt modelId="{98122602-55CC-4B27-97D0-313D9A99FBFD}">
      <dgm:prSet/>
      <dgm:spPr/>
      <dgm:t>
        <a:bodyPr/>
        <a:lstStyle/>
        <a:p>
          <a:r>
            <a:rPr lang="en-BE" b="0" i="0" baseline="0" dirty="0"/>
            <a:t>Health </a:t>
          </a:r>
          <a:endParaRPr lang="en-US" dirty="0"/>
        </a:p>
      </dgm:t>
    </dgm:pt>
    <dgm:pt modelId="{9EF5EB3E-E341-439C-83B7-CAADCB3463C9}" type="parTrans" cxnId="{6C6DC893-F2D1-4DFC-BF5C-1604A8DFBE9D}">
      <dgm:prSet/>
      <dgm:spPr/>
      <dgm:t>
        <a:bodyPr/>
        <a:lstStyle/>
        <a:p>
          <a:endParaRPr lang="en-US"/>
        </a:p>
      </dgm:t>
    </dgm:pt>
    <dgm:pt modelId="{DB726669-F1BC-4351-B44E-D9951B656C69}" type="sibTrans" cxnId="{6C6DC893-F2D1-4DFC-BF5C-1604A8DFBE9D}">
      <dgm:prSet/>
      <dgm:spPr/>
      <dgm:t>
        <a:bodyPr/>
        <a:lstStyle/>
        <a:p>
          <a:endParaRPr lang="en-US"/>
        </a:p>
      </dgm:t>
    </dgm:pt>
    <dgm:pt modelId="{41DDF654-5901-4B73-AA6F-B5ED369D8189}">
      <dgm:prSet/>
      <dgm:spPr/>
      <dgm:t>
        <a:bodyPr/>
        <a:lstStyle/>
        <a:p>
          <a:r>
            <a:rPr lang="en-BE" b="0" i="0" baseline="0" dirty="0"/>
            <a:t>Environmental protection </a:t>
          </a:r>
          <a:endParaRPr lang="en-US" dirty="0"/>
        </a:p>
      </dgm:t>
    </dgm:pt>
    <dgm:pt modelId="{64008D74-0CC0-48D0-9419-4BB87A73AD19}" type="parTrans" cxnId="{E693A17D-2957-46DE-B8BC-8191F0925ED9}">
      <dgm:prSet/>
      <dgm:spPr/>
      <dgm:t>
        <a:bodyPr/>
        <a:lstStyle/>
        <a:p>
          <a:endParaRPr lang="en-US"/>
        </a:p>
      </dgm:t>
    </dgm:pt>
    <dgm:pt modelId="{BB57857D-F0FB-4C7B-B872-FF20A355BFB5}" type="sibTrans" cxnId="{E693A17D-2957-46DE-B8BC-8191F0925ED9}">
      <dgm:prSet/>
      <dgm:spPr/>
      <dgm:t>
        <a:bodyPr/>
        <a:lstStyle/>
        <a:p>
          <a:endParaRPr lang="en-US"/>
        </a:p>
      </dgm:t>
    </dgm:pt>
    <dgm:pt modelId="{DDF57784-7EC2-498B-BC15-77E4A107221B}">
      <dgm:prSet/>
      <dgm:spPr/>
      <dgm:t>
        <a:bodyPr/>
        <a:lstStyle/>
        <a:p>
          <a:r>
            <a:rPr lang="en-BE" b="0" i="0" baseline="0"/>
            <a:t>Technical compatibility </a:t>
          </a:r>
          <a:endParaRPr lang="en-US"/>
        </a:p>
      </dgm:t>
    </dgm:pt>
    <dgm:pt modelId="{09E3BBAD-721F-44FE-82E9-FE067BAF3F8B}" type="parTrans" cxnId="{BE390867-0D78-40FF-B308-0202DC122D00}">
      <dgm:prSet/>
      <dgm:spPr/>
      <dgm:t>
        <a:bodyPr/>
        <a:lstStyle/>
        <a:p>
          <a:endParaRPr lang="en-US"/>
        </a:p>
      </dgm:t>
    </dgm:pt>
    <dgm:pt modelId="{27D7F37A-D382-411E-BC73-0A2F2E6C7901}" type="sibTrans" cxnId="{BE390867-0D78-40FF-B308-0202DC122D00}">
      <dgm:prSet/>
      <dgm:spPr/>
      <dgm:t>
        <a:bodyPr/>
        <a:lstStyle/>
        <a:p>
          <a:endParaRPr lang="en-US"/>
        </a:p>
      </dgm:t>
    </dgm:pt>
    <dgm:pt modelId="{1968AF41-32D9-4FD9-BEC9-85732064CFD6}">
      <dgm:prSet/>
      <dgm:spPr/>
      <dgm:t>
        <a:bodyPr/>
        <a:lstStyle/>
        <a:p>
          <a:r>
            <a:rPr lang="en-BE" b="0" i="0" baseline="0" dirty="0"/>
            <a:t>Accessibility </a:t>
          </a:r>
          <a:endParaRPr lang="en-US" dirty="0"/>
        </a:p>
      </dgm:t>
    </dgm:pt>
    <dgm:pt modelId="{34F5F196-CA2D-4262-88AE-91668D275F49}" type="parTrans" cxnId="{1C150B44-7CF8-4708-B58F-698ADA432C89}">
      <dgm:prSet/>
      <dgm:spPr/>
      <dgm:t>
        <a:bodyPr/>
        <a:lstStyle/>
        <a:p>
          <a:endParaRPr lang="en-US"/>
        </a:p>
      </dgm:t>
    </dgm:pt>
    <dgm:pt modelId="{DC8F7462-57A0-4A38-82F1-AAC47B4A84A3}" type="sibTrans" cxnId="{1C150B44-7CF8-4708-B58F-698ADA432C89}">
      <dgm:prSet/>
      <dgm:spPr/>
      <dgm:t>
        <a:bodyPr/>
        <a:lstStyle/>
        <a:p>
          <a:endParaRPr lang="en-US"/>
        </a:p>
      </dgm:t>
    </dgm:pt>
    <dgm:pt modelId="{201BA31F-F384-4CF4-9D92-55B2E41DA8D6}" type="pres">
      <dgm:prSet presAssocID="{3CF2DB6C-787F-47A4-A723-1F1A54FAE1ED}" presName="diagram" presStyleCnt="0">
        <dgm:presLayoutVars>
          <dgm:dir/>
          <dgm:resizeHandles val="exact"/>
        </dgm:presLayoutVars>
      </dgm:prSet>
      <dgm:spPr/>
    </dgm:pt>
    <dgm:pt modelId="{4D27856D-BB83-422F-9EE4-41D94C27976A}" type="pres">
      <dgm:prSet presAssocID="{B530CC3F-490E-4AD2-BDF8-838D3BF14641}" presName="node" presStyleLbl="node1" presStyleIdx="0" presStyleCnt="6">
        <dgm:presLayoutVars>
          <dgm:bulletEnabled val="1"/>
        </dgm:presLayoutVars>
      </dgm:prSet>
      <dgm:spPr/>
    </dgm:pt>
    <dgm:pt modelId="{2468D9F5-EC26-4E47-8897-CD592BA834CB}" type="pres">
      <dgm:prSet presAssocID="{89C3B737-AC1E-4DDD-8747-DA8487D20B8A}" presName="sibTrans" presStyleCnt="0"/>
      <dgm:spPr/>
    </dgm:pt>
    <dgm:pt modelId="{44144C20-61F3-4910-A275-572CBF9C74CF}" type="pres">
      <dgm:prSet presAssocID="{6C8DE5AA-B6E1-45EF-A15A-6D030670EA1D}" presName="node" presStyleLbl="node1" presStyleIdx="1" presStyleCnt="6">
        <dgm:presLayoutVars>
          <dgm:bulletEnabled val="1"/>
        </dgm:presLayoutVars>
      </dgm:prSet>
      <dgm:spPr/>
    </dgm:pt>
    <dgm:pt modelId="{BD2DC461-36A8-4FF1-B68B-DE6CD082111C}" type="pres">
      <dgm:prSet presAssocID="{1A27E20B-98F4-477E-9261-5F392B010CC1}" presName="sibTrans" presStyleCnt="0"/>
      <dgm:spPr/>
    </dgm:pt>
    <dgm:pt modelId="{05D44856-C0DF-45D9-B054-18938938E34C}" type="pres">
      <dgm:prSet presAssocID="{98122602-55CC-4B27-97D0-313D9A99FBFD}" presName="node" presStyleLbl="node1" presStyleIdx="2" presStyleCnt="6">
        <dgm:presLayoutVars>
          <dgm:bulletEnabled val="1"/>
        </dgm:presLayoutVars>
      </dgm:prSet>
      <dgm:spPr/>
    </dgm:pt>
    <dgm:pt modelId="{BCF92CC6-F10D-4D0D-91BF-BCEAE58BF8D2}" type="pres">
      <dgm:prSet presAssocID="{DB726669-F1BC-4351-B44E-D9951B656C69}" presName="sibTrans" presStyleCnt="0"/>
      <dgm:spPr/>
    </dgm:pt>
    <dgm:pt modelId="{01C5CAEE-5DB0-4D3B-BF06-DCA6BF9A38AB}" type="pres">
      <dgm:prSet presAssocID="{41DDF654-5901-4B73-AA6F-B5ED369D8189}" presName="node" presStyleLbl="node1" presStyleIdx="3" presStyleCnt="6">
        <dgm:presLayoutVars>
          <dgm:bulletEnabled val="1"/>
        </dgm:presLayoutVars>
      </dgm:prSet>
      <dgm:spPr/>
    </dgm:pt>
    <dgm:pt modelId="{1606EDB6-C60E-4C50-96FE-4DCC6610A0A2}" type="pres">
      <dgm:prSet presAssocID="{BB57857D-F0FB-4C7B-B872-FF20A355BFB5}" presName="sibTrans" presStyleCnt="0"/>
      <dgm:spPr/>
    </dgm:pt>
    <dgm:pt modelId="{95750E62-85C2-4454-B28D-8CC396B2AA3B}" type="pres">
      <dgm:prSet presAssocID="{DDF57784-7EC2-498B-BC15-77E4A107221B}" presName="node" presStyleLbl="node1" presStyleIdx="4" presStyleCnt="6">
        <dgm:presLayoutVars>
          <dgm:bulletEnabled val="1"/>
        </dgm:presLayoutVars>
      </dgm:prSet>
      <dgm:spPr/>
    </dgm:pt>
    <dgm:pt modelId="{B8DB163B-810E-4D19-92E3-48B1A17A23F2}" type="pres">
      <dgm:prSet presAssocID="{27D7F37A-D382-411E-BC73-0A2F2E6C7901}" presName="sibTrans" presStyleCnt="0"/>
      <dgm:spPr/>
    </dgm:pt>
    <dgm:pt modelId="{CC7D733E-F32C-438D-ABED-00B2E6F37A25}" type="pres">
      <dgm:prSet presAssocID="{1968AF41-32D9-4FD9-BEC9-85732064CFD6}" presName="node" presStyleLbl="node1" presStyleIdx="5" presStyleCnt="6">
        <dgm:presLayoutVars>
          <dgm:bulletEnabled val="1"/>
        </dgm:presLayoutVars>
      </dgm:prSet>
      <dgm:spPr/>
    </dgm:pt>
  </dgm:ptLst>
  <dgm:cxnLst>
    <dgm:cxn modelId="{5B563007-FB23-4737-AEAE-8F5633F45871}" type="presOf" srcId="{41DDF654-5901-4B73-AA6F-B5ED369D8189}" destId="{01C5CAEE-5DB0-4D3B-BF06-DCA6BF9A38AB}" srcOrd="0" destOrd="0" presId="urn:microsoft.com/office/officeart/2005/8/layout/default"/>
    <dgm:cxn modelId="{0FC3FA16-E66A-4B9E-A6D9-0FA2EC0A96BE}" type="presOf" srcId="{DDF57784-7EC2-498B-BC15-77E4A107221B}" destId="{95750E62-85C2-4454-B28D-8CC396B2AA3B}" srcOrd="0" destOrd="0" presId="urn:microsoft.com/office/officeart/2005/8/layout/default"/>
    <dgm:cxn modelId="{D367EC23-585D-4CDD-8EC2-F888DB318B39}" type="presOf" srcId="{98122602-55CC-4B27-97D0-313D9A99FBFD}" destId="{05D44856-C0DF-45D9-B054-18938938E34C}" srcOrd="0" destOrd="0" presId="urn:microsoft.com/office/officeart/2005/8/layout/default"/>
    <dgm:cxn modelId="{9EE0D863-1857-4F5C-B3CE-0AB2DCA0E2CC}" type="presOf" srcId="{3CF2DB6C-787F-47A4-A723-1F1A54FAE1ED}" destId="{201BA31F-F384-4CF4-9D92-55B2E41DA8D6}" srcOrd="0" destOrd="0" presId="urn:microsoft.com/office/officeart/2005/8/layout/default"/>
    <dgm:cxn modelId="{1C150B44-7CF8-4708-B58F-698ADA432C89}" srcId="{3CF2DB6C-787F-47A4-A723-1F1A54FAE1ED}" destId="{1968AF41-32D9-4FD9-BEC9-85732064CFD6}" srcOrd="5" destOrd="0" parTransId="{34F5F196-CA2D-4262-88AE-91668D275F49}" sibTransId="{DC8F7462-57A0-4A38-82F1-AAC47B4A84A3}"/>
    <dgm:cxn modelId="{BE390867-0D78-40FF-B308-0202DC122D00}" srcId="{3CF2DB6C-787F-47A4-A723-1F1A54FAE1ED}" destId="{DDF57784-7EC2-498B-BC15-77E4A107221B}" srcOrd="4" destOrd="0" parTransId="{09E3BBAD-721F-44FE-82E9-FE067BAF3F8B}" sibTransId="{27D7F37A-D382-411E-BC73-0A2F2E6C7901}"/>
    <dgm:cxn modelId="{410A8B49-9B55-4821-A96B-35AA77FB7C50}" srcId="{3CF2DB6C-787F-47A4-A723-1F1A54FAE1ED}" destId="{B530CC3F-490E-4AD2-BDF8-838D3BF14641}" srcOrd="0" destOrd="0" parTransId="{99C2C13E-94FE-4A5B-8004-64BED7558FDC}" sibTransId="{89C3B737-AC1E-4DDD-8747-DA8487D20B8A}"/>
    <dgm:cxn modelId="{05FC526F-BAE2-440C-8489-D8B87F9D4346}" type="presOf" srcId="{B530CC3F-490E-4AD2-BDF8-838D3BF14641}" destId="{4D27856D-BB83-422F-9EE4-41D94C27976A}" srcOrd="0" destOrd="0" presId="urn:microsoft.com/office/officeart/2005/8/layout/default"/>
    <dgm:cxn modelId="{4D7B8754-D929-491D-A19F-E460E1B65276}" type="presOf" srcId="{1968AF41-32D9-4FD9-BEC9-85732064CFD6}" destId="{CC7D733E-F32C-438D-ABED-00B2E6F37A25}" srcOrd="0" destOrd="0" presId="urn:microsoft.com/office/officeart/2005/8/layout/default"/>
    <dgm:cxn modelId="{E693A17D-2957-46DE-B8BC-8191F0925ED9}" srcId="{3CF2DB6C-787F-47A4-A723-1F1A54FAE1ED}" destId="{41DDF654-5901-4B73-AA6F-B5ED369D8189}" srcOrd="3" destOrd="0" parTransId="{64008D74-0CC0-48D0-9419-4BB87A73AD19}" sibTransId="{BB57857D-F0FB-4C7B-B872-FF20A355BFB5}"/>
    <dgm:cxn modelId="{6C6DC893-F2D1-4DFC-BF5C-1604A8DFBE9D}" srcId="{3CF2DB6C-787F-47A4-A723-1F1A54FAE1ED}" destId="{98122602-55CC-4B27-97D0-313D9A99FBFD}" srcOrd="2" destOrd="0" parTransId="{9EF5EB3E-E341-439C-83B7-CAADCB3463C9}" sibTransId="{DB726669-F1BC-4351-B44E-D9951B656C69}"/>
    <dgm:cxn modelId="{957CEF9A-0695-469C-808A-F0AD56B208A3}" type="presOf" srcId="{6C8DE5AA-B6E1-45EF-A15A-6D030670EA1D}" destId="{44144C20-61F3-4910-A275-572CBF9C74CF}" srcOrd="0" destOrd="0" presId="urn:microsoft.com/office/officeart/2005/8/layout/default"/>
    <dgm:cxn modelId="{AB3500F9-726B-4DFE-840F-A4A4FF910B2E}" srcId="{3CF2DB6C-787F-47A4-A723-1F1A54FAE1ED}" destId="{6C8DE5AA-B6E1-45EF-A15A-6D030670EA1D}" srcOrd="1" destOrd="0" parTransId="{9A7AB7EB-FB35-4B9F-BC3B-18BB6E7434B4}" sibTransId="{1A27E20B-98F4-477E-9261-5F392B010CC1}"/>
    <dgm:cxn modelId="{3BC5B444-A477-47AD-9A5E-A1D9C67B2F7F}" type="presParOf" srcId="{201BA31F-F384-4CF4-9D92-55B2E41DA8D6}" destId="{4D27856D-BB83-422F-9EE4-41D94C27976A}" srcOrd="0" destOrd="0" presId="urn:microsoft.com/office/officeart/2005/8/layout/default"/>
    <dgm:cxn modelId="{5F4B83AE-8D9E-412A-B196-26896B8EC714}" type="presParOf" srcId="{201BA31F-F384-4CF4-9D92-55B2E41DA8D6}" destId="{2468D9F5-EC26-4E47-8897-CD592BA834CB}" srcOrd="1" destOrd="0" presId="urn:microsoft.com/office/officeart/2005/8/layout/default"/>
    <dgm:cxn modelId="{52E25FF6-57B4-4CFE-9112-CBAE5E193B41}" type="presParOf" srcId="{201BA31F-F384-4CF4-9D92-55B2E41DA8D6}" destId="{44144C20-61F3-4910-A275-572CBF9C74CF}" srcOrd="2" destOrd="0" presId="urn:microsoft.com/office/officeart/2005/8/layout/default"/>
    <dgm:cxn modelId="{D7552E56-9D23-482A-99DD-5E5A628F3E73}" type="presParOf" srcId="{201BA31F-F384-4CF4-9D92-55B2E41DA8D6}" destId="{BD2DC461-36A8-4FF1-B68B-DE6CD082111C}" srcOrd="3" destOrd="0" presId="urn:microsoft.com/office/officeart/2005/8/layout/default"/>
    <dgm:cxn modelId="{9BD401A8-3A39-4747-A465-FA708AC01F53}" type="presParOf" srcId="{201BA31F-F384-4CF4-9D92-55B2E41DA8D6}" destId="{05D44856-C0DF-45D9-B054-18938938E34C}" srcOrd="4" destOrd="0" presId="urn:microsoft.com/office/officeart/2005/8/layout/default"/>
    <dgm:cxn modelId="{8D48B3B9-62B0-40D3-83A1-D3B67C875996}" type="presParOf" srcId="{201BA31F-F384-4CF4-9D92-55B2E41DA8D6}" destId="{BCF92CC6-F10D-4D0D-91BF-BCEAE58BF8D2}" srcOrd="5" destOrd="0" presId="urn:microsoft.com/office/officeart/2005/8/layout/default"/>
    <dgm:cxn modelId="{35801691-D927-4B77-9417-795285D253C6}" type="presParOf" srcId="{201BA31F-F384-4CF4-9D92-55B2E41DA8D6}" destId="{01C5CAEE-5DB0-4D3B-BF06-DCA6BF9A38AB}" srcOrd="6" destOrd="0" presId="urn:microsoft.com/office/officeart/2005/8/layout/default"/>
    <dgm:cxn modelId="{8A7AD49F-F4EB-4192-B55C-2475BF77272C}" type="presParOf" srcId="{201BA31F-F384-4CF4-9D92-55B2E41DA8D6}" destId="{1606EDB6-C60E-4C50-96FE-4DCC6610A0A2}" srcOrd="7" destOrd="0" presId="urn:microsoft.com/office/officeart/2005/8/layout/default"/>
    <dgm:cxn modelId="{94954AA6-14B0-48A4-B778-17FE13C0437F}" type="presParOf" srcId="{201BA31F-F384-4CF4-9D92-55B2E41DA8D6}" destId="{95750E62-85C2-4454-B28D-8CC396B2AA3B}" srcOrd="8" destOrd="0" presId="urn:microsoft.com/office/officeart/2005/8/layout/default"/>
    <dgm:cxn modelId="{6024D992-9093-46F4-9477-82AB2FE1A1F6}" type="presParOf" srcId="{201BA31F-F384-4CF4-9D92-55B2E41DA8D6}" destId="{B8DB163B-810E-4D19-92E3-48B1A17A23F2}" srcOrd="9" destOrd="0" presId="urn:microsoft.com/office/officeart/2005/8/layout/default"/>
    <dgm:cxn modelId="{863B07D9-833A-408E-BA6D-48376C15EB92}" type="presParOf" srcId="{201BA31F-F384-4CF4-9D92-55B2E41DA8D6}" destId="{CC7D733E-F32C-438D-ABED-00B2E6F37A25}"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E7E127-12E7-4490-97A0-7C99C654ABC0}" type="doc">
      <dgm:prSet loTypeId="urn:microsoft.com/office/officeart/2016/7/layout/VerticalSolidActionList" loCatId="List" qsTypeId="urn:microsoft.com/office/officeart/2005/8/quickstyle/simple4" qsCatId="simple" csTypeId="urn:microsoft.com/office/officeart/2005/8/colors/accent1_2" csCatId="accent1" phldr="1"/>
      <dgm:spPr/>
      <dgm:t>
        <a:bodyPr/>
        <a:lstStyle/>
        <a:p>
          <a:endParaRPr lang="en-US"/>
        </a:p>
      </dgm:t>
    </dgm:pt>
    <dgm:pt modelId="{CDFDB146-7EFC-463D-9266-A8DA70E8B0EE}">
      <dgm:prSet/>
      <dgm:spPr/>
      <dgm:t>
        <a:bodyPr/>
        <a:lstStyle/>
        <a:p>
          <a:r>
            <a:rPr lang="en-US" dirty="0"/>
            <a:t>Chapter</a:t>
          </a:r>
          <a:r>
            <a:rPr lang="en-BE" dirty="0"/>
            <a:t> 1</a:t>
          </a:r>
          <a:endParaRPr lang="en-US" dirty="0"/>
        </a:p>
      </dgm:t>
    </dgm:pt>
    <dgm:pt modelId="{93F2EBCD-ABE8-4880-8FC2-A070F4028097}" type="parTrans" cxnId="{B10915ED-C3B9-4956-9E25-908739B9884B}">
      <dgm:prSet/>
      <dgm:spPr/>
      <dgm:t>
        <a:bodyPr/>
        <a:lstStyle/>
        <a:p>
          <a:endParaRPr lang="en-US"/>
        </a:p>
      </dgm:t>
    </dgm:pt>
    <dgm:pt modelId="{12DAA8AA-AFBB-4AA0-94D7-53CC425FB2A2}" type="sibTrans" cxnId="{B10915ED-C3B9-4956-9E25-908739B9884B}">
      <dgm:prSet/>
      <dgm:spPr/>
      <dgm:t>
        <a:bodyPr/>
        <a:lstStyle/>
        <a:p>
          <a:endParaRPr lang="en-US"/>
        </a:p>
      </dgm:t>
    </dgm:pt>
    <dgm:pt modelId="{DA721CEE-0354-40AD-90F5-0E0798B82DFC}">
      <dgm:prSet/>
      <dgm:spPr/>
      <dgm:t>
        <a:bodyPr/>
        <a:lstStyle/>
        <a:p>
          <a:r>
            <a:rPr lang="en-US" dirty="0"/>
            <a:t>Introduction</a:t>
          </a:r>
        </a:p>
      </dgm:t>
    </dgm:pt>
    <dgm:pt modelId="{A5AA44E1-EFD5-46BE-9C72-08CD67419FB5}" type="parTrans" cxnId="{DB7FD861-286A-4110-B4CB-A19D69F2D782}">
      <dgm:prSet/>
      <dgm:spPr/>
      <dgm:t>
        <a:bodyPr/>
        <a:lstStyle/>
        <a:p>
          <a:endParaRPr lang="en-US"/>
        </a:p>
      </dgm:t>
    </dgm:pt>
    <dgm:pt modelId="{1C002B8E-7E5F-4726-AC05-BB4B2BB6FA32}" type="sibTrans" cxnId="{DB7FD861-286A-4110-B4CB-A19D69F2D782}">
      <dgm:prSet/>
      <dgm:spPr/>
      <dgm:t>
        <a:bodyPr/>
        <a:lstStyle/>
        <a:p>
          <a:endParaRPr lang="en-US"/>
        </a:p>
      </dgm:t>
    </dgm:pt>
    <dgm:pt modelId="{FF05CB7D-F7A9-442A-938A-752F81072221}">
      <dgm:prSet/>
      <dgm:spPr/>
      <dgm:t>
        <a:bodyPr/>
        <a:lstStyle/>
        <a:p>
          <a:r>
            <a:rPr lang="en-US" dirty="0"/>
            <a:t>Chapter</a:t>
          </a:r>
          <a:r>
            <a:rPr lang="en-BE" dirty="0"/>
            <a:t> 2</a:t>
          </a:r>
          <a:endParaRPr lang="en-US" dirty="0"/>
        </a:p>
      </dgm:t>
    </dgm:pt>
    <dgm:pt modelId="{898217B6-D86E-43A0-832D-E31A393DF69F}" type="parTrans" cxnId="{6F42D457-BDAD-4891-8AB6-0252EB7DB731}">
      <dgm:prSet/>
      <dgm:spPr/>
      <dgm:t>
        <a:bodyPr/>
        <a:lstStyle/>
        <a:p>
          <a:endParaRPr lang="en-US"/>
        </a:p>
      </dgm:t>
    </dgm:pt>
    <dgm:pt modelId="{CC5B242F-C66A-4739-A861-2D3ABCB58D6E}" type="sibTrans" cxnId="{6F42D457-BDAD-4891-8AB6-0252EB7DB731}">
      <dgm:prSet/>
      <dgm:spPr/>
      <dgm:t>
        <a:bodyPr/>
        <a:lstStyle/>
        <a:p>
          <a:endParaRPr lang="en-US"/>
        </a:p>
      </dgm:t>
    </dgm:pt>
    <dgm:pt modelId="{D9BADE49-0A03-4993-B6BF-93E31FDDB32E}">
      <dgm:prSet/>
      <dgm:spPr/>
      <dgm:t>
        <a:bodyPr/>
        <a:lstStyle/>
        <a:p>
          <a:r>
            <a:rPr lang="en-US" dirty="0"/>
            <a:t>Definition of subsystem &amp; scope</a:t>
          </a:r>
        </a:p>
      </dgm:t>
    </dgm:pt>
    <dgm:pt modelId="{184E30D0-CDD3-44AB-8B81-4256298C6389}" type="parTrans" cxnId="{9DAF69DD-422B-45CC-A9FB-952D35D37467}">
      <dgm:prSet/>
      <dgm:spPr/>
      <dgm:t>
        <a:bodyPr/>
        <a:lstStyle/>
        <a:p>
          <a:endParaRPr lang="en-US"/>
        </a:p>
      </dgm:t>
    </dgm:pt>
    <dgm:pt modelId="{D8481AC9-CF23-47B2-8754-92275DCA54D5}" type="sibTrans" cxnId="{9DAF69DD-422B-45CC-A9FB-952D35D37467}">
      <dgm:prSet/>
      <dgm:spPr/>
      <dgm:t>
        <a:bodyPr/>
        <a:lstStyle/>
        <a:p>
          <a:endParaRPr lang="en-US"/>
        </a:p>
      </dgm:t>
    </dgm:pt>
    <dgm:pt modelId="{B8519013-9A17-4B68-B421-6566F77F6017}">
      <dgm:prSet/>
      <dgm:spPr/>
      <dgm:t>
        <a:bodyPr/>
        <a:lstStyle/>
        <a:p>
          <a:r>
            <a:rPr lang="en-US" dirty="0"/>
            <a:t>Chapter</a:t>
          </a:r>
          <a:r>
            <a:rPr lang="en-BE" dirty="0"/>
            <a:t> 3</a:t>
          </a:r>
          <a:endParaRPr lang="en-US" dirty="0"/>
        </a:p>
      </dgm:t>
    </dgm:pt>
    <dgm:pt modelId="{5AB986C0-79DE-4A5D-A20B-13E2EA8B22C2}" type="parTrans" cxnId="{EF7B3879-8D94-4FFF-9B2F-3B4E45E06662}">
      <dgm:prSet/>
      <dgm:spPr/>
      <dgm:t>
        <a:bodyPr/>
        <a:lstStyle/>
        <a:p>
          <a:endParaRPr lang="en-US"/>
        </a:p>
      </dgm:t>
    </dgm:pt>
    <dgm:pt modelId="{09CA177E-B611-44A5-8221-26B943E3FCD2}" type="sibTrans" cxnId="{EF7B3879-8D94-4FFF-9B2F-3B4E45E06662}">
      <dgm:prSet/>
      <dgm:spPr/>
      <dgm:t>
        <a:bodyPr/>
        <a:lstStyle/>
        <a:p>
          <a:endParaRPr lang="en-US"/>
        </a:p>
      </dgm:t>
    </dgm:pt>
    <dgm:pt modelId="{FCFC150A-3AA5-44C0-83C8-9394A0985277}">
      <dgm:prSet/>
      <dgm:spPr/>
      <dgm:t>
        <a:bodyPr/>
        <a:lstStyle/>
        <a:p>
          <a:r>
            <a:rPr lang="en-US" dirty="0"/>
            <a:t>Essential requirements</a:t>
          </a:r>
        </a:p>
      </dgm:t>
    </dgm:pt>
    <dgm:pt modelId="{E2DA1A4C-2BE5-4FB1-9F7B-88734220BECD}" type="parTrans" cxnId="{D31BFCD8-16A4-4DEC-A4D9-0AAC340C9806}">
      <dgm:prSet/>
      <dgm:spPr/>
      <dgm:t>
        <a:bodyPr/>
        <a:lstStyle/>
        <a:p>
          <a:endParaRPr lang="en-US"/>
        </a:p>
      </dgm:t>
    </dgm:pt>
    <dgm:pt modelId="{A66A8F09-9661-4796-A33E-4A9B51D34036}" type="sibTrans" cxnId="{D31BFCD8-16A4-4DEC-A4D9-0AAC340C9806}">
      <dgm:prSet/>
      <dgm:spPr/>
      <dgm:t>
        <a:bodyPr/>
        <a:lstStyle/>
        <a:p>
          <a:endParaRPr lang="en-US"/>
        </a:p>
      </dgm:t>
    </dgm:pt>
    <dgm:pt modelId="{2DE4C289-3004-45A9-AD92-0A52E677E471}">
      <dgm:prSet/>
      <dgm:spPr/>
      <dgm:t>
        <a:bodyPr/>
        <a:lstStyle/>
        <a:p>
          <a:r>
            <a:rPr lang="en-US" dirty="0"/>
            <a:t>Chapter</a:t>
          </a:r>
          <a:r>
            <a:rPr lang="en-BE" dirty="0"/>
            <a:t> 4</a:t>
          </a:r>
          <a:endParaRPr lang="en-US" dirty="0"/>
        </a:p>
      </dgm:t>
    </dgm:pt>
    <dgm:pt modelId="{E241F32B-AF3F-419B-9628-8C8CDA72DAC9}" type="parTrans" cxnId="{7199B36F-67C0-4372-9B8A-8D97203BA1AA}">
      <dgm:prSet/>
      <dgm:spPr/>
      <dgm:t>
        <a:bodyPr/>
        <a:lstStyle/>
        <a:p>
          <a:endParaRPr lang="en-US"/>
        </a:p>
      </dgm:t>
    </dgm:pt>
    <dgm:pt modelId="{154B7ED5-5170-448A-BB82-8CB6153E0E81}" type="sibTrans" cxnId="{7199B36F-67C0-4372-9B8A-8D97203BA1AA}">
      <dgm:prSet/>
      <dgm:spPr/>
      <dgm:t>
        <a:bodyPr/>
        <a:lstStyle/>
        <a:p>
          <a:endParaRPr lang="en-US"/>
        </a:p>
      </dgm:t>
    </dgm:pt>
    <dgm:pt modelId="{BA9588C7-5197-4348-AACD-8ED40BE04BBD}">
      <dgm:prSet/>
      <dgm:spPr/>
      <dgm:t>
        <a:bodyPr/>
        <a:lstStyle/>
        <a:p>
          <a:r>
            <a:rPr lang="en-US" dirty="0"/>
            <a:t>Characteristics of the subsystem</a:t>
          </a:r>
        </a:p>
      </dgm:t>
    </dgm:pt>
    <dgm:pt modelId="{9544C7BD-104B-448B-B1AF-8C936949A6EF}" type="parTrans" cxnId="{0F981B5A-357E-4F70-98EA-EE927BDFD1AB}">
      <dgm:prSet/>
      <dgm:spPr/>
      <dgm:t>
        <a:bodyPr/>
        <a:lstStyle/>
        <a:p>
          <a:endParaRPr lang="en-US"/>
        </a:p>
      </dgm:t>
    </dgm:pt>
    <dgm:pt modelId="{38DDA0E2-646A-47CB-8632-8834A75D8F8C}" type="sibTrans" cxnId="{0F981B5A-357E-4F70-98EA-EE927BDFD1AB}">
      <dgm:prSet/>
      <dgm:spPr/>
      <dgm:t>
        <a:bodyPr/>
        <a:lstStyle/>
        <a:p>
          <a:endParaRPr lang="en-US"/>
        </a:p>
      </dgm:t>
    </dgm:pt>
    <dgm:pt modelId="{46C0CE52-49DC-4381-8C7B-AAEC58DF0F19}">
      <dgm:prSet/>
      <dgm:spPr/>
      <dgm:t>
        <a:bodyPr/>
        <a:lstStyle/>
        <a:p>
          <a:r>
            <a:rPr lang="en-US" dirty="0"/>
            <a:t>Chapter</a:t>
          </a:r>
          <a:r>
            <a:rPr lang="en-BE" dirty="0"/>
            <a:t> 5</a:t>
          </a:r>
          <a:endParaRPr lang="en-US" dirty="0"/>
        </a:p>
      </dgm:t>
    </dgm:pt>
    <dgm:pt modelId="{2AE7498E-AF2D-4B02-A06C-C854B952E2C6}" type="parTrans" cxnId="{BFD79996-5AB5-409A-83B3-16A05E28DFD5}">
      <dgm:prSet/>
      <dgm:spPr/>
      <dgm:t>
        <a:bodyPr/>
        <a:lstStyle/>
        <a:p>
          <a:endParaRPr lang="en-US"/>
        </a:p>
      </dgm:t>
    </dgm:pt>
    <dgm:pt modelId="{35FB7E78-17E9-41EE-9760-8F6E7FB578C5}" type="sibTrans" cxnId="{BFD79996-5AB5-409A-83B3-16A05E28DFD5}">
      <dgm:prSet/>
      <dgm:spPr/>
      <dgm:t>
        <a:bodyPr/>
        <a:lstStyle/>
        <a:p>
          <a:endParaRPr lang="en-US"/>
        </a:p>
      </dgm:t>
    </dgm:pt>
    <dgm:pt modelId="{E04B16CD-6A3D-44E6-ABC6-22ED1534CF33}">
      <dgm:prSet/>
      <dgm:spPr/>
      <dgm:t>
        <a:bodyPr/>
        <a:lstStyle/>
        <a:p>
          <a:r>
            <a:rPr lang="en-US" dirty="0"/>
            <a:t>Interoperability constituents (none defined for TAF/TAP)</a:t>
          </a:r>
        </a:p>
      </dgm:t>
    </dgm:pt>
    <dgm:pt modelId="{5DEB6DF5-30FD-4970-87B6-DA7E1A9F246A}" type="parTrans" cxnId="{59A7DC15-8966-4FD9-A3E1-4C57B8D20277}">
      <dgm:prSet/>
      <dgm:spPr/>
      <dgm:t>
        <a:bodyPr/>
        <a:lstStyle/>
        <a:p>
          <a:endParaRPr lang="en-US"/>
        </a:p>
      </dgm:t>
    </dgm:pt>
    <dgm:pt modelId="{47E33650-A33B-4C79-A98A-856B6775498D}" type="sibTrans" cxnId="{59A7DC15-8966-4FD9-A3E1-4C57B8D20277}">
      <dgm:prSet/>
      <dgm:spPr/>
      <dgm:t>
        <a:bodyPr/>
        <a:lstStyle/>
        <a:p>
          <a:endParaRPr lang="en-US"/>
        </a:p>
      </dgm:t>
    </dgm:pt>
    <dgm:pt modelId="{875F2333-EEB5-47B8-9172-6A7EAD9FC4ED}">
      <dgm:prSet/>
      <dgm:spPr/>
      <dgm:t>
        <a:bodyPr/>
        <a:lstStyle/>
        <a:p>
          <a:r>
            <a:rPr lang="en-US" dirty="0"/>
            <a:t>Chapter</a:t>
          </a:r>
          <a:r>
            <a:rPr lang="en-BE" dirty="0"/>
            <a:t> 6</a:t>
          </a:r>
          <a:endParaRPr lang="en-US" dirty="0"/>
        </a:p>
      </dgm:t>
    </dgm:pt>
    <dgm:pt modelId="{0151AC65-2FC5-4D61-AAD9-9FB34B26C100}" type="parTrans" cxnId="{BC70FA0F-9EBE-483B-8A68-90C79284EC7B}">
      <dgm:prSet/>
      <dgm:spPr/>
      <dgm:t>
        <a:bodyPr/>
        <a:lstStyle/>
        <a:p>
          <a:endParaRPr lang="en-US"/>
        </a:p>
      </dgm:t>
    </dgm:pt>
    <dgm:pt modelId="{A3E4644D-A041-4703-9CC1-2911E03009FB}" type="sibTrans" cxnId="{BC70FA0F-9EBE-483B-8A68-90C79284EC7B}">
      <dgm:prSet/>
      <dgm:spPr/>
      <dgm:t>
        <a:bodyPr/>
        <a:lstStyle/>
        <a:p>
          <a:endParaRPr lang="en-US"/>
        </a:p>
      </dgm:t>
    </dgm:pt>
    <dgm:pt modelId="{48C97C5A-2328-4591-B42E-964EDC1470D4}">
      <dgm:prSet/>
      <dgm:spPr/>
      <dgm:t>
        <a:bodyPr/>
        <a:lstStyle/>
        <a:p>
          <a:r>
            <a:rPr lang="en-US" dirty="0"/>
            <a:t>Conformity assessment</a:t>
          </a:r>
        </a:p>
      </dgm:t>
    </dgm:pt>
    <dgm:pt modelId="{1AC9F441-5378-4716-9698-4D376200C486}" type="parTrans" cxnId="{6668AF85-50F8-449E-9882-B81FD3276F93}">
      <dgm:prSet/>
      <dgm:spPr/>
      <dgm:t>
        <a:bodyPr/>
        <a:lstStyle/>
        <a:p>
          <a:endParaRPr lang="en-US"/>
        </a:p>
      </dgm:t>
    </dgm:pt>
    <dgm:pt modelId="{47DEEEC8-E464-4B11-9C6A-A49239D56946}" type="sibTrans" cxnId="{6668AF85-50F8-449E-9882-B81FD3276F93}">
      <dgm:prSet/>
      <dgm:spPr/>
      <dgm:t>
        <a:bodyPr/>
        <a:lstStyle/>
        <a:p>
          <a:endParaRPr lang="en-US"/>
        </a:p>
      </dgm:t>
    </dgm:pt>
    <dgm:pt modelId="{A9A7E9E5-70FD-40F9-8E65-2D2EB5E8698C}">
      <dgm:prSet/>
      <dgm:spPr/>
      <dgm:t>
        <a:bodyPr/>
        <a:lstStyle/>
        <a:p>
          <a:r>
            <a:rPr lang="en-US" dirty="0"/>
            <a:t>Chapter</a:t>
          </a:r>
          <a:r>
            <a:rPr lang="en-BE" dirty="0"/>
            <a:t> 7</a:t>
          </a:r>
          <a:endParaRPr lang="en-US" dirty="0"/>
        </a:p>
      </dgm:t>
    </dgm:pt>
    <dgm:pt modelId="{FFF2D0D3-DFE9-4896-A4F8-F8DAF69C18AD}" type="parTrans" cxnId="{2A1F7DAB-5097-453D-B2AF-1F0CF8008DE4}">
      <dgm:prSet/>
      <dgm:spPr/>
      <dgm:t>
        <a:bodyPr/>
        <a:lstStyle/>
        <a:p>
          <a:endParaRPr lang="en-US"/>
        </a:p>
      </dgm:t>
    </dgm:pt>
    <dgm:pt modelId="{F76CB827-1878-49BE-9EE5-7483B3821F64}" type="sibTrans" cxnId="{2A1F7DAB-5097-453D-B2AF-1F0CF8008DE4}">
      <dgm:prSet/>
      <dgm:spPr/>
      <dgm:t>
        <a:bodyPr/>
        <a:lstStyle/>
        <a:p>
          <a:endParaRPr lang="en-US"/>
        </a:p>
      </dgm:t>
    </dgm:pt>
    <dgm:pt modelId="{E68EC22F-9A6E-4D79-AB50-6DAA7F0881F6}">
      <dgm:prSet/>
      <dgm:spPr/>
      <dgm:t>
        <a:bodyPr/>
        <a:lstStyle/>
        <a:p>
          <a:r>
            <a:rPr lang="en-US" dirty="0"/>
            <a:t>Implementation</a:t>
          </a:r>
        </a:p>
      </dgm:t>
    </dgm:pt>
    <dgm:pt modelId="{FDA8904D-8825-4AF0-A32D-2DC037358D74}" type="parTrans" cxnId="{D7ECCD0F-678F-48C8-99DB-F855DA31900F}">
      <dgm:prSet/>
      <dgm:spPr/>
      <dgm:t>
        <a:bodyPr/>
        <a:lstStyle/>
        <a:p>
          <a:endParaRPr lang="en-US"/>
        </a:p>
      </dgm:t>
    </dgm:pt>
    <dgm:pt modelId="{E30FDAB8-A948-4142-88BE-1A8007789755}" type="sibTrans" cxnId="{D7ECCD0F-678F-48C8-99DB-F855DA31900F}">
      <dgm:prSet/>
      <dgm:spPr/>
      <dgm:t>
        <a:bodyPr/>
        <a:lstStyle/>
        <a:p>
          <a:endParaRPr lang="en-US"/>
        </a:p>
      </dgm:t>
    </dgm:pt>
    <dgm:pt modelId="{5E2A8648-4D74-493D-A531-9F98537386B1}" type="pres">
      <dgm:prSet presAssocID="{D7E7E127-12E7-4490-97A0-7C99C654ABC0}" presName="Name0" presStyleCnt="0">
        <dgm:presLayoutVars>
          <dgm:dir/>
          <dgm:animLvl val="lvl"/>
          <dgm:resizeHandles val="exact"/>
        </dgm:presLayoutVars>
      </dgm:prSet>
      <dgm:spPr/>
    </dgm:pt>
    <dgm:pt modelId="{2223DCFC-3236-46B1-9AFF-77E872B2FB70}" type="pres">
      <dgm:prSet presAssocID="{CDFDB146-7EFC-463D-9266-A8DA70E8B0EE}" presName="linNode" presStyleCnt="0"/>
      <dgm:spPr/>
    </dgm:pt>
    <dgm:pt modelId="{7A10C357-E603-45B8-9664-9CEBD24BFC9D}" type="pres">
      <dgm:prSet presAssocID="{CDFDB146-7EFC-463D-9266-A8DA70E8B0EE}" presName="parentText" presStyleLbl="alignNode1" presStyleIdx="0" presStyleCnt="7">
        <dgm:presLayoutVars>
          <dgm:chMax val="1"/>
          <dgm:bulletEnabled/>
        </dgm:presLayoutVars>
      </dgm:prSet>
      <dgm:spPr/>
    </dgm:pt>
    <dgm:pt modelId="{476B24D8-84A2-4395-A955-10BB3C4F535C}" type="pres">
      <dgm:prSet presAssocID="{CDFDB146-7EFC-463D-9266-A8DA70E8B0EE}" presName="descendantText" presStyleLbl="alignAccFollowNode1" presStyleIdx="0" presStyleCnt="7">
        <dgm:presLayoutVars>
          <dgm:bulletEnabled/>
        </dgm:presLayoutVars>
      </dgm:prSet>
      <dgm:spPr/>
    </dgm:pt>
    <dgm:pt modelId="{EE8BC3BB-A294-4A7B-868C-7339B601F948}" type="pres">
      <dgm:prSet presAssocID="{12DAA8AA-AFBB-4AA0-94D7-53CC425FB2A2}" presName="sp" presStyleCnt="0"/>
      <dgm:spPr/>
    </dgm:pt>
    <dgm:pt modelId="{03DCBF84-ABC8-42AE-9AEE-EE2EB054DFE1}" type="pres">
      <dgm:prSet presAssocID="{FF05CB7D-F7A9-442A-938A-752F81072221}" presName="linNode" presStyleCnt="0"/>
      <dgm:spPr/>
    </dgm:pt>
    <dgm:pt modelId="{63F8551C-C072-47A2-82FD-FC30D98E2112}" type="pres">
      <dgm:prSet presAssocID="{FF05CB7D-F7A9-442A-938A-752F81072221}" presName="parentText" presStyleLbl="alignNode1" presStyleIdx="1" presStyleCnt="7">
        <dgm:presLayoutVars>
          <dgm:chMax val="1"/>
          <dgm:bulletEnabled/>
        </dgm:presLayoutVars>
      </dgm:prSet>
      <dgm:spPr/>
    </dgm:pt>
    <dgm:pt modelId="{C650489D-3FA2-4DBB-8DD2-E239520FD807}" type="pres">
      <dgm:prSet presAssocID="{FF05CB7D-F7A9-442A-938A-752F81072221}" presName="descendantText" presStyleLbl="alignAccFollowNode1" presStyleIdx="1" presStyleCnt="7">
        <dgm:presLayoutVars>
          <dgm:bulletEnabled/>
        </dgm:presLayoutVars>
      </dgm:prSet>
      <dgm:spPr/>
    </dgm:pt>
    <dgm:pt modelId="{194F9BEA-9454-42F5-8510-17B1361D32E9}" type="pres">
      <dgm:prSet presAssocID="{CC5B242F-C66A-4739-A861-2D3ABCB58D6E}" presName="sp" presStyleCnt="0"/>
      <dgm:spPr/>
    </dgm:pt>
    <dgm:pt modelId="{0B976C28-9DF9-4578-A7E3-360B41611D34}" type="pres">
      <dgm:prSet presAssocID="{B8519013-9A17-4B68-B421-6566F77F6017}" presName="linNode" presStyleCnt="0"/>
      <dgm:spPr/>
    </dgm:pt>
    <dgm:pt modelId="{3FD7C473-2D6A-4BF9-BE0B-1EE2074A424F}" type="pres">
      <dgm:prSet presAssocID="{B8519013-9A17-4B68-B421-6566F77F6017}" presName="parentText" presStyleLbl="alignNode1" presStyleIdx="2" presStyleCnt="7">
        <dgm:presLayoutVars>
          <dgm:chMax val="1"/>
          <dgm:bulletEnabled/>
        </dgm:presLayoutVars>
      </dgm:prSet>
      <dgm:spPr/>
    </dgm:pt>
    <dgm:pt modelId="{82D83215-238B-45AA-944C-957946408F11}" type="pres">
      <dgm:prSet presAssocID="{B8519013-9A17-4B68-B421-6566F77F6017}" presName="descendantText" presStyleLbl="alignAccFollowNode1" presStyleIdx="2" presStyleCnt="7">
        <dgm:presLayoutVars>
          <dgm:bulletEnabled/>
        </dgm:presLayoutVars>
      </dgm:prSet>
      <dgm:spPr/>
    </dgm:pt>
    <dgm:pt modelId="{CBB22BC7-B62A-4A4C-835D-215D00BCEFD4}" type="pres">
      <dgm:prSet presAssocID="{09CA177E-B611-44A5-8221-26B943E3FCD2}" presName="sp" presStyleCnt="0"/>
      <dgm:spPr/>
    </dgm:pt>
    <dgm:pt modelId="{A471E8CC-3C8F-428D-9822-C9B8C55D6A34}" type="pres">
      <dgm:prSet presAssocID="{2DE4C289-3004-45A9-AD92-0A52E677E471}" presName="linNode" presStyleCnt="0"/>
      <dgm:spPr/>
    </dgm:pt>
    <dgm:pt modelId="{3DAD3E21-841E-4457-AE0F-6A04A6569D8E}" type="pres">
      <dgm:prSet presAssocID="{2DE4C289-3004-45A9-AD92-0A52E677E471}" presName="parentText" presStyleLbl="alignNode1" presStyleIdx="3" presStyleCnt="7">
        <dgm:presLayoutVars>
          <dgm:chMax val="1"/>
          <dgm:bulletEnabled/>
        </dgm:presLayoutVars>
      </dgm:prSet>
      <dgm:spPr/>
    </dgm:pt>
    <dgm:pt modelId="{D78BB7E7-0693-4326-8494-596CB8212041}" type="pres">
      <dgm:prSet presAssocID="{2DE4C289-3004-45A9-AD92-0A52E677E471}" presName="descendantText" presStyleLbl="alignAccFollowNode1" presStyleIdx="3" presStyleCnt="7">
        <dgm:presLayoutVars>
          <dgm:bulletEnabled/>
        </dgm:presLayoutVars>
      </dgm:prSet>
      <dgm:spPr/>
    </dgm:pt>
    <dgm:pt modelId="{43879470-AF48-480B-8B73-93F256C2C205}" type="pres">
      <dgm:prSet presAssocID="{154B7ED5-5170-448A-BB82-8CB6153E0E81}" presName="sp" presStyleCnt="0"/>
      <dgm:spPr/>
    </dgm:pt>
    <dgm:pt modelId="{0097D1A5-656F-4B04-8058-3F1FDD21E498}" type="pres">
      <dgm:prSet presAssocID="{46C0CE52-49DC-4381-8C7B-AAEC58DF0F19}" presName="linNode" presStyleCnt="0"/>
      <dgm:spPr/>
    </dgm:pt>
    <dgm:pt modelId="{7DEA9E60-2597-425D-B2DC-6E6B0FB23C65}" type="pres">
      <dgm:prSet presAssocID="{46C0CE52-49DC-4381-8C7B-AAEC58DF0F19}" presName="parentText" presStyleLbl="alignNode1" presStyleIdx="4" presStyleCnt="7">
        <dgm:presLayoutVars>
          <dgm:chMax val="1"/>
          <dgm:bulletEnabled/>
        </dgm:presLayoutVars>
      </dgm:prSet>
      <dgm:spPr/>
    </dgm:pt>
    <dgm:pt modelId="{9815E075-E042-46E4-904F-24AF0EBFCB46}" type="pres">
      <dgm:prSet presAssocID="{46C0CE52-49DC-4381-8C7B-AAEC58DF0F19}" presName="descendantText" presStyleLbl="alignAccFollowNode1" presStyleIdx="4" presStyleCnt="7">
        <dgm:presLayoutVars>
          <dgm:bulletEnabled/>
        </dgm:presLayoutVars>
      </dgm:prSet>
      <dgm:spPr/>
    </dgm:pt>
    <dgm:pt modelId="{5D846BF6-B665-4EED-B781-2F1D9AB6C9E0}" type="pres">
      <dgm:prSet presAssocID="{35FB7E78-17E9-41EE-9760-8F6E7FB578C5}" presName="sp" presStyleCnt="0"/>
      <dgm:spPr/>
    </dgm:pt>
    <dgm:pt modelId="{8D755449-25FE-43AA-BB55-0902AE5BF153}" type="pres">
      <dgm:prSet presAssocID="{875F2333-EEB5-47B8-9172-6A7EAD9FC4ED}" presName="linNode" presStyleCnt="0"/>
      <dgm:spPr/>
    </dgm:pt>
    <dgm:pt modelId="{650F1645-A7B4-41C3-B3DB-8D14ECAD4C4A}" type="pres">
      <dgm:prSet presAssocID="{875F2333-EEB5-47B8-9172-6A7EAD9FC4ED}" presName="parentText" presStyleLbl="alignNode1" presStyleIdx="5" presStyleCnt="7">
        <dgm:presLayoutVars>
          <dgm:chMax val="1"/>
          <dgm:bulletEnabled/>
        </dgm:presLayoutVars>
      </dgm:prSet>
      <dgm:spPr/>
    </dgm:pt>
    <dgm:pt modelId="{2C3A336A-9745-4A30-BD73-D24DA3F39061}" type="pres">
      <dgm:prSet presAssocID="{875F2333-EEB5-47B8-9172-6A7EAD9FC4ED}" presName="descendantText" presStyleLbl="alignAccFollowNode1" presStyleIdx="5" presStyleCnt="7">
        <dgm:presLayoutVars>
          <dgm:bulletEnabled/>
        </dgm:presLayoutVars>
      </dgm:prSet>
      <dgm:spPr/>
    </dgm:pt>
    <dgm:pt modelId="{C2DD400D-F6FC-4604-ABA4-F690C9515110}" type="pres">
      <dgm:prSet presAssocID="{A3E4644D-A041-4703-9CC1-2911E03009FB}" presName="sp" presStyleCnt="0"/>
      <dgm:spPr/>
    </dgm:pt>
    <dgm:pt modelId="{EEE08E3A-58A4-477B-85C3-F9BDB1599049}" type="pres">
      <dgm:prSet presAssocID="{A9A7E9E5-70FD-40F9-8E65-2D2EB5E8698C}" presName="linNode" presStyleCnt="0"/>
      <dgm:spPr/>
    </dgm:pt>
    <dgm:pt modelId="{A4595683-7A3F-4CA7-AB51-7E8E53103E9E}" type="pres">
      <dgm:prSet presAssocID="{A9A7E9E5-70FD-40F9-8E65-2D2EB5E8698C}" presName="parentText" presStyleLbl="alignNode1" presStyleIdx="6" presStyleCnt="7">
        <dgm:presLayoutVars>
          <dgm:chMax val="1"/>
          <dgm:bulletEnabled/>
        </dgm:presLayoutVars>
      </dgm:prSet>
      <dgm:spPr/>
    </dgm:pt>
    <dgm:pt modelId="{145D6787-820C-4B39-AEF5-1F84210C984F}" type="pres">
      <dgm:prSet presAssocID="{A9A7E9E5-70FD-40F9-8E65-2D2EB5E8698C}" presName="descendantText" presStyleLbl="alignAccFollowNode1" presStyleIdx="6" presStyleCnt="7">
        <dgm:presLayoutVars>
          <dgm:bulletEnabled/>
        </dgm:presLayoutVars>
      </dgm:prSet>
      <dgm:spPr/>
    </dgm:pt>
  </dgm:ptLst>
  <dgm:cxnLst>
    <dgm:cxn modelId="{B5E1A201-E5DC-454E-B8B9-A0E494323171}" type="presOf" srcId="{E04B16CD-6A3D-44E6-ABC6-22ED1534CF33}" destId="{9815E075-E042-46E4-904F-24AF0EBFCB46}" srcOrd="0" destOrd="0" presId="urn:microsoft.com/office/officeart/2016/7/layout/VerticalSolidActionList"/>
    <dgm:cxn modelId="{D7ECCD0F-678F-48C8-99DB-F855DA31900F}" srcId="{A9A7E9E5-70FD-40F9-8E65-2D2EB5E8698C}" destId="{E68EC22F-9A6E-4D79-AB50-6DAA7F0881F6}" srcOrd="0" destOrd="0" parTransId="{FDA8904D-8825-4AF0-A32D-2DC037358D74}" sibTransId="{E30FDAB8-A948-4142-88BE-1A8007789755}"/>
    <dgm:cxn modelId="{BC70FA0F-9EBE-483B-8A68-90C79284EC7B}" srcId="{D7E7E127-12E7-4490-97A0-7C99C654ABC0}" destId="{875F2333-EEB5-47B8-9172-6A7EAD9FC4ED}" srcOrd="5" destOrd="0" parTransId="{0151AC65-2FC5-4D61-AAD9-9FB34B26C100}" sibTransId="{A3E4644D-A041-4703-9CC1-2911E03009FB}"/>
    <dgm:cxn modelId="{59A7DC15-8966-4FD9-A3E1-4C57B8D20277}" srcId="{46C0CE52-49DC-4381-8C7B-AAEC58DF0F19}" destId="{E04B16CD-6A3D-44E6-ABC6-22ED1534CF33}" srcOrd="0" destOrd="0" parTransId="{5DEB6DF5-30FD-4970-87B6-DA7E1A9F246A}" sibTransId="{47E33650-A33B-4C79-A98A-856B6775498D}"/>
    <dgm:cxn modelId="{FAA72627-3AE2-4BB5-937B-7E2F66EC2739}" type="presOf" srcId="{DA721CEE-0354-40AD-90F5-0E0798B82DFC}" destId="{476B24D8-84A2-4395-A955-10BB3C4F535C}" srcOrd="0" destOrd="0" presId="urn:microsoft.com/office/officeart/2016/7/layout/VerticalSolidActionList"/>
    <dgm:cxn modelId="{F8C63436-7BDA-4C25-B93D-795CE7A17429}" type="presOf" srcId="{CDFDB146-7EFC-463D-9266-A8DA70E8B0EE}" destId="{7A10C357-E603-45B8-9664-9CEBD24BFC9D}" srcOrd="0" destOrd="0" presId="urn:microsoft.com/office/officeart/2016/7/layout/VerticalSolidActionList"/>
    <dgm:cxn modelId="{AB7E053D-F973-420B-A26B-1BFD207264FC}" type="presOf" srcId="{2DE4C289-3004-45A9-AD92-0A52E677E471}" destId="{3DAD3E21-841E-4457-AE0F-6A04A6569D8E}" srcOrd="0" destOrd="0" presId="urn:microsoft.com/office/officeart/2016/7/layout/VerticalSolidActionList"/>
    <dgm:cxn modelId="{40D5C060-E09B-4FA7-8FB1-3B615CD605A7}" type="presOf" srcId="{FCFC150A-3AA5-44C0-83C8-9394A0985277}" destId="{82D83215-238B-45AA-944C-957946408F11}" srcOrd="0" destOrd="0" presId="urn:microsoft.com/office/officeart/2016/7/layout/VerticalSolidActionList"/>
    <dgm:cxn modelId="{DB7FD861-286A-4110-B4CB-A19D69F2D782}" srcId="{CDFDB146-7EFC-463D-9266-A8DA70E8B0EE}" destId="{DA721CEE-0354-40AD-90F5-0E0798B82DFC}" srcOrd="0" destOrd="0" parTransId="{A5AA44E1-EFD5-46BE-9C72-08CD67419FB5}" sibTransId="{1C002B8E-7E5F-4726-AC05-BB4B2BB6FA32}"/>
    <dgm:cxn modelId="{7199B36F-67C0-4372-9B8A-8D97203BA1AA}" srcId="{D7E7E127-12E7-4490-97A0-7C99C654ABC0}" destId="{2DE4C289-3004-45A9-AD92-0A52E677E471}" srcOrd="3" destOrd="0" parTransId="{E241F32B-AF3F-419B-9628-8C8CDA72DAC9}" sibTransId="{154B7ED5-5170-448A-BB82-8CB6153E0E81}"/>
    <dgm:cxn modelId="{6F42D457-BDAD-4891-8AB6-0252EB7DB731}" srcId="{D7E7E127-12E7-4490-97A0-7C99C654ABC0}" destId="{FF05CB7D-F7A9-442A-938A-752F81072221}" srcOrd="1" destOrd="0" parTransId="{898217B6-D86E-43A0-832D-E31A393DF69F}" sibTransId="{CC5B242F-C66A-4739-A861-2D3ABCB58D6E}"/>
    <dgm:cxn modelId="{EF7B3879-8D94-4FFF-9B2F-3B4E45E06662}" srcId="{D7E7E127-12E7-4490-97A0-7C99C654ABC0}" destId="{B8519013-9A17-4B68-B421-6566F77F6017}" srcOrd="2" destOrd="0" parTransId="{5AB986C0-79DE-4A5D-A20B-13E2EA8B22C2}" sibTransId="{09CA177E-B611-44A5-8221-26B943E3FCD2}"/>
    <dgm:cxn modelId="{0F981B5A-357E-4F70-98EA-EE927BDFD1AB}" srcId="{2DE4C289-3004-45A9-AD92-0A52E677E471}" destId="{BA9588C7-5197-4348-AACD-8ED40BE04BBD}" srcOrd="0" destOrd="0" parTransId="{9544C7BD-104B-448B-B1AF-8C936949A6EF}" sibTransId="{38DDA0E2-646A-47CB-8632-8834A75D8F8C}"/>
    <dgm:cxn modelId="{B97E4380-E348-42C4-B6E3-1FD9353FC802}" type="presOf" srcId="{BA9588C7-5197-4348-AACD-8ED40BE04BBD}" destId="{D78BB7E7-0693-4326-8494-596CB8212041}" srcOrd="0" destOrd="0" presId="urn:microsoft.com/office/officeart/2016/7/layout/VerticalSolidActionList"/>
    <dgm:cxn modelId="{6668AF85-50F8-449E-9882-B81FD3276F93}" srcId="{875F2333-EEB5-47B8-9172-6A7EAD9FC4ED}" destId="{48C97C5A-2328-4591-B42E-964EDC1470D4}" srcOrd="0" destOrd="0" parTransId="{1AC9F441-5378-4716-9698-4D376200C486}" sibTransId="{47DEEEC8-E464-4B11-9C6A-A49239D56946}"/>
    <dgm:cxn modelId="{22B1A194-7088-42E7-9FF3-DECDD3483200}" type="presOf" srcId="{46C0CE52-49DC-4381-8C7B-AAEC58DF0F19}" destId="{7DEA9E60-2597-425D-B2DC-6E6B0FB23C65}" srcOrd="0" destOrd="0" presId="urn:microsoft.com/office/officeart/2016/7/layout/VerticalSolidActionList"/>
    <dgm:cxn modelId="{BFD79996-5AB5-409A-83B3-16A05E28DFD5}" srcId="{D7E7E127-12E7-4490-97A0-7C99C654ABC0}" destId="{46C0CE52-49DC-4381-8C7B-AAEC58DF0F19}" srcOrd="4" destOrd="0" parTransId="{2AE7498E-AF2D-4B02-A06C-C854B952E2C6}" sibTransId="{35FB7E78-17E9-41EE-9760-8F6E7FB578C5}"/>
    <dgm:cxn modelId="{CB153AA8-7790-407B-8F71-8D0AFA734EE1}" type="presOf" srcId="{E68EC22F-9A6E-4D79-AB50-6DAA7F0881F6}" destId="{145D6787-820C-4B39-AEF5-1F84210C984F}" srcOrd="0" destOrd="0" presId="urn:microsoft.com/office/officeart/2016/7/layout/VerticalSolidActionList"/>
    <dgm:cxn modelId="{2A1F7DAB-5097-453D-B2AF-1F0CF8008DE4}" srcId="{D7E7E127-12E7-4490-97A0-7C99C654ABC0}" destId="{A9A7E9E5-70FD-40F9-8E65-2D2EB5E8698C}" srcOrd="6" destOrd="0" parTransId="{FFF2D0D3-DFE9-4896-A4F8-F8DAF69C18AD}" sibTransId="{F76CB827-1878-49BE-9EE5-7483B3821F64}"/>
    <dgm:cxn modelId="{0E3F9DAC-3191-4BBA-B238-BBDA5B18ADD6}" type="presOf" srcId="{48C97C5A-2328-4591-B42E-964EDC1470D4}" destId="{2C3A336A-9745-4A30-BD73-D24DA3F39061}" srcOrd="0" destOrd="0" presId="urn:microsoft.com/office/officeart/2016/7/layout/VerticalSolidActionList"/>
    <dgm:cxn modelId="{E04DE1C5-43EF-4CA6-91AC-4A9CE05E868D}" type="presOf" srcId="{D9BADE49-0A03-4993-B6BF-93E31FDDB32E}" destId="{C650489D-3FA2-4DBB-8DD2-E239520FD807}" srcOrd="0" destOrd="0" presId="urn:microsoft.com/office/officeart/2016/7/layout/VerticalSolidActionList"/>
    <dgm:cxn modelId="{6C83B3CA-7442-43BF-AA56-BDA8D962C3ED}" type="presOf" srcId="{875F2333-EEB5-47B8-9172-6A7EAD9FC4ED}" destId="{650F1645-A7B4-41C3-B3DB-8D14ECAD4C4A}" srcOrd="0" destOrd="0" presId="urn:microsoft.com/office/officeart/2016/7/layout/VerticalSolidActionList"/>
    <dgm:cxn modelId="{8A1750D5-4723-405F-93F7-7F19D9D91CC6}" type="presOf" srcId="{D7E7E127-12E7-4490-97A0-7C99C654ABC0}" destId="{5E2A8648-4D74-493D-A531-9F98537386B1}" srcOrd="0" destOrd="0" presId="urn:microsoft.com/office/officeart/2016/7/layout/VerticalSolidActionList"/>
    <dgm:cxn modelId="{D31BFCD8-16A4-4DEC-A4D9-0AAC340C9806}" srcId="{B8519013-9A17-4B68-B421-6566F77F6017}" destId="{FCFC150A-3AA5-44C0-83C8-9394A0985277}" srcOrd="0" destOrd="0" parTransId="{E2DA1A4C-2BE5-4FB1-9F7B-88734220BECD}" sibTransId="{A66A8F09-9661-4796-A33E-4A9B51D34036}"/>
    <dgm:cxn modelId="{89A753DB-DD1E-49F1-8A5E-5B08D16D0946}" type="presOf" srcId="{FF05CB7D-F7A9-442A-938A-752F81072221}" destId="{63F8551C-C072-47A2-82FD-FC30D98E2112}" srcOrd="0" destOrd="0" presId="urn:microsoft.com/office/officeart/2016/7/layout/VerticalSolidActionList"/>
    <dgm:cxn modelId="{9DAF69DD-422B-45CC-A9FB-952D35D37467}" srcId="{FF05CB7D-F7A9-442A-938A-752F81072221}" destId="{D9BADE49-0A03-4993-B6BF-93E31FDDB32E}" srcOrd="0" destOrd="0" parTransId="{184E30D0-CDD3-44AB-8B81-4256298C6389}" sibTransId="{D8481AC9-CF23-47B2-8754-92275DCA54D5}"/>
    <dgm:cxn modelId="{AFD2DCE0-33D7-4423-B568-D76EECF620E3}" type="presOf" srcId="{A9A7E9E5-70FD-40F9-8E65-2D2EB5E8698C}" destId="{A4595683-7A3F-4CA7-AB51-7E8E53103E9E}" srcOrd="0" destOrd="0" presId="urn:microsoft.com/office/officeart/2016/7/layout/VerticalSolidActionList"/>
    <dgm:cxn modelId="{B10915ED-C3B9-4956-9E25-908739B9884B}" srcId="{D7E7E127-12E7-4490-97A0-7C99C654ABC0}" destId="{CDFDB146-7EFC-463D-9266-A8DA70E8B0EE}" srcOrd="0" destOrd="0" parTransId="{93F2EBCD-ABE8-4880-8FC2-A070F4028097}" sibTransId="{12DAA8AA-AFBB-4AA0-94D7-53CC425FB2A2}"/>
    <dgm:cxn modelId="{6C776CF2-15AF-479F-9E05-5FE185BC0A36}" type="presOf" srcId="{B8519013-9A17-4B68-B421-6566F77F6017}" destId="{3FD7C473-2D6A-4BF9-BE0B-1EE2074A424F}" srcOrd="0" destOrd="0" presId="urn:microsoft.com/office/officeart/2016/7/layout/VerticalSolidActionList"/>
    <dgm:cxn modelId="{8BAAA1CF-8FF2-4204-9214-6D0597C1F595}" type="presParOf" srcId="{5E2A8648-4D74-493D-A531-9F98537386B1}" destId="{2223DCFC-3236-46B1-9AFF-77E872B2FB70}" srcOrd="0" destOrd="0" presId="urn:microsoft.com/office/officeart/2016/7/layout/VerticalSolidActionList"/>
    <dgm:cxn modelId="{0B773548-5F7A-4331-8323-E2124DC30037}" type="presParOf" srcId="{2223DCFC-3236-46B1-9AFF-77E872B2FB70}" destId="{7A10C357-E603-45B8-9664-9CEBD24BFC9D}" srcOrd="0" destOrd="0" presId="urn:microsoft.com/office/officeart/2016/7/layout/VerticalSolidActionList"/>
    <dgm:cxn modelId="{251ED2DD-413C-4899-B683-1AE0A0FBA64B}" type="presParOf" srcId="{2223DCFC-3236-46B1-9AFF-77E872B2FB70}" destId="{476B24D8-84A2-4395-A955-10BB3C4F535C}" srcOrd="1" destOrd="0" presId="urn:microsoft.com/office/officeart/2016/7/layout/VerticalSolidActionList"/>
    <dgm:cxn modelId="{8601B2E1-7B74-4164-BB1C-D9A1D6C2943C}" type="presParOf" srcId="{5E2A8648-4D74-493D-A531-9F98537386B1}" destId="{EE8BC3BB-A294-4A7B-868C-7339B601F948}" srcOrd="1" destOrd="0" presId="urn:microsoft.com/office/officeart/2016/7/layout/VerticalSolidActionList"/>
    <dgm:cxn modelId="{242931DD-0742-4A01-918B-704DAD15F5E8}" type="presParOf" srcId="{5E2A8648-4D74-493D-A531-9F98537386B1}" destId="{03DCBF84-ABC8-42AE-9AEE-EE2EB054DFE1}" srcOrd="2" destOrd="0" presId="urn:microsoft.com/office/officeart/2016/7/layout/VerticalSolidActionList"/>
    <dgm:cxn modelId="{E7F04825-D53D-459B-8602-FE9BA5A6BAEB}" type="presParOf" srcId="{03DCBF84-ABC8-42AE-9AEE-EE2EB054DFE1}" destId="{63F8551C-C072-47A2-82FD-FC30D98E2112}" srcOrd="0" destOrd="0" presId="urn:microsoft.com/office/officeart/2016/7/layout/VerticalSolidActionList"/>
    <dgm:cxn modelId="{99A496AB-0F0A-4CED-AB0A-E994F2D4A946}" type="presParOf" srcId="{03DCBF84-ABC8-42AE-9AEE-EE2EB054DFE1}" destId="{C650489D-3FA2-4DBB-8DD2-E239520FD807}" srcOrd="1" destOrd="0" presId="urn:microsoft.com/office/officeart/2016/7/layout/VerticalSolidActionList"/>
    <dgm:cxn modelId="{586C1D0F-6854-4CBD-96FF-1B84C53718AF}" type="presParOf" srcId="{5E2A8648-4D74-493D-A531-9F98537386B1}" destId="{194F9BEA-9454-42F5-8510-17B1361D32E9}" srcOrd="3" destOrd="0" presId="urn:microsoft.com/office/officeart/2016/7/layout/VerticalSolidActionList"/>
    <dgm:cxn modelId="{02217753-5EDC-4AA6-A690-75752AD82CA1}" type="presParOf" srcId="{5E2A8648-4D74-493D-A531-9F98537386B1}" destId="{0B976C28-9DF9-4578-A7E3-360B41611D34}" srcOrd="4" destOrd="0" presId="urn:microsoft.com/office/officeart/2016/7/layout/VerticalSolidActionList"/>
    <dgm:cxn modelId="{FD380BEA-A834-454A-97C9-CA4845B9EB5F}" type="presParOf" srcId="{0B976C28-9DF9-4578-A7E3-360B41611D34}" destId="{3FD7C473-2D6A-4BF9-BE0B-1EE2074A424F}" srcOrd="0" destOrd="0" presId="urn:microsoft.com/office/officeart/2016/7/layout/VerticalSolidActionList"/>
    <dgm:cxn modelId="{C817427E-AFE1-49E5-A9B0-8FF31025251E}" type="presParOf" srcId="{0B976C28-9DF9-4578-A7E3-360B41611D34}" destId="{82D83215-238B-45AA-944C-957946408F11}" srcOrd="1" destOrd="0" presId="urn:microsoft.com/office/officeart/2016/7/layout/VerticalSolidActionList"/>
    <dgm:cxn modelId="{6D4B8E2F-A880-487E-9E54-6E5C00070345}" type="presParOf" srcId="{5E2A8648-4D74-493D-A531-9F98537386B1}" destId="{CBB22BC7-B62A-4A4C-835D-215D00BCEFD4}" srcOrd="5" destOrd="0" presId="urn:microsoft.com/office/officeart/2016/7/layout/VerticalSolidActionList"/>
    <dgm:cxn modelId="{7231F543-4B14-42F1-AF3C-0EDF749C9209}" type="presParOf" srcId="{5E2A8648-4D74-493D-A531-9F98537386B1}" destId="{A471E8CC-3C8F-428D-9822-C9B8C55D6A34}" srcOrd="6" destOrd="0" presId="urn:microsoft.com/office/officeart/2016/7/layout/VerticalSolidActionList"/>
    <dgm:cxn modelId="{12F31CF6-0C32-4C27-8082-822EF09E8BB0}" type="presParOf" srcId="{A471E8CC-3C8F-428D-9822-C9B8C55D6A34}" destId="{3DAD3E21-841E-4457-AE0F-6A04A6569D8E}" srcOrd="0" destOrd="0" presId="urn:microsoft.com/office/officeart/2016/7/layout/VerticalSolidActionList"/>
    <dgm:cxn modelId="{B52E5162-B49C-429A-9147-A09A5DEA2E20}" type="presParOf" srcId="{A471E8CC-3C8F-428D-9822-C9B8C55D6A34}" destId="{D78BB7E7-0693-4326-8494-596CB8212041}" srcOrd="1" destOrd="0" presId="urn:microsoft.com/office/officeart/2016/7/layout/VerticalSolidActionList"/>
    <dgm:cxn modelId="{1DA49906-F6CA-4479-AFB4-C8418B01B7DE}" type="presParOf" srcId="{5E2A8648-4D74-493D-A531-9F98537386B1}" destId="{43879470-AF48-480B-8B73-93F256C2C205}" srcOrd="7" destOrd="0" presId="urn:microsoft.com/office/officeart/2016/7/layout/VerticalSolidActionList"/>
    <dgm:cxn modelId="{152F4F87-BD9A-43D6-A19E-BE2A072F5743}" type="presParOf" srcId="{5E2A8648-4D74-493D-A531-9F98537386B1}" destId="{0097D1A5-656F-4B04-8058-3F1FDD21E498}" srcOrd="8" destOrd="0" presId="urn:microsoft.com/office/officeart/2016/7/layout/VerticalSolidActionList"/>
    <dgm:cxn modelId="{6562EFF3-6F12-4F7D-8A17-F9A67E8E943A}" type="presParOf" srcId="{0097D1A5-656F-4B04-8058-3F1FDD21E498}" destId="{7DEA9E60-2597-425D-B2DC-6E6B0FB23C65}" srcOrd="0" destOrd="0" presId="urn:microsoft.com/office/officeart/2016/7/layout/VerticalSolidActionList"/>
    <dgm:cxn modelId="{4062FF39-6AAF-42E9-A782-B59DEFF7ABEF}" type="presParOf" srcId="{0097D1A5-656F-4B04-8058-3F1FDD21E498}" destId="{9815E075-E042-46E4-904F-24AF0EBFCB46}" srcOrd="1" destOrd="0" presId="urn:microsoft.com/office/officeart/2016/7/layout/VerticalSolidActionList"/>
    <dgm:cxn modelId="{3AE8585D-79AE-44FA-9E27-390ED2B1E355}" type="presParOf" srcId="{5E2A8648-4D74-493D-A531-9F98537386B1}" destId="{5D846BF6-B665-4EED-B781-2F1D9AB6C9E0}" srcOrd="9" destOrd="0" presId="urn:microsoft.com/office/officeart/2016/7/layout/VerticalSolidActionList"/>
    <dgm:cxn modelId="{0FB62151-BBB5-4E0A-A369-AB662D174A2A}" type="presParOf" srcId="{5E2A8648-4D74-493D-A531-9F98537386B1}" destId="{8D755449-25FE-43AA-BB55-0902AE5BF153}" srcOrd="10" destOrd="0" presId="urn:microsoft.com/office/officeart/2016/7/layout/VerticalSolidActionList"/>
    <dgm:cxn modelId="{307FC86C-C108-4B81-9829-0B69FC7797E0}" type="presParOf" srcId="{8D755449-25FE-43AA-BB55-0902AE5BF153}" destId="{650F1645-A7B4-41C3-B3DB-8D14ECAD4C4A}" srcOrd="0" destOrd="0" presId="urn:microsoft.com/office/officeart/2016/7/layout/VerticalSolidActionList"/>
    <dgm:cxn modelId="{195600FB-1298-4EA0-BA33-7E2F2142E830}" type="presParOf" srcId="{8D755449-25FE-43AA-BB55-0902AE5BF153}" destId="{2C3A336A-9745-4A30-BD73-D24DA3F39061}" srcOrd="1" destOrd="0" presId="urn:microsoft.com/office/officeart/2016/7/layout/VerticalSolidActionList"/>
    <dgm:cxn modelId="{F87B614C-2026-4F7C-805C-ED9E4B15E715}" type="presParOf" srcId="{5E2A8648-4D74-493D-A531-9F98537386B1}" destId="{C2DD400D-F6FC-4604-ABA4-F690C9515110}" srcOrd="11" destOrd="0" presId="urn:microsoft.com/office/officeart/2016/7/layout/VerticalSolidActionList"/>
    <dgm:cxn modelId="{36ED1CDE-0A6F-42B4-9B5A-6C9B374375C6}" type="presParOf" srcId="{5E2A8648-4D74-493D-A531-9F98537386B1}" destId="{EEE08E3A-58A4-477B-85C3-F9BDB1599049}" srcOrd="12" destOrd="0" presId="urn:microsoft.com/office/officeart/2016/7/layout/VerticalSolidActionList"/>
    <dgm:cxn modelId="{BF966BC3-0114-4D5E-89F9-2908B8E0A9AB}" type="presParOf" srcId="{EEE08E3A-58A4-477B-85C3-F9BDB1599049}" destId="{A4595683-7A3F-4CA7-AB51-7E8E53103E9E}" srcOrd="0" destOrd="0" presId="urn:microsoft.com/office/officeart/2016/7/layout/VerticalSolidActionList"/>
    <dgm:cxn modelId="{45EDC806-13E1-49EA-A4D5-773D2936C8C0}" type="presParOf" srcId="{EEE08E3A-58A4-477B-85C3-F9BDB1599049}" destId="{145D6787-820C-4B39-AEF5-1F84210C984F}"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216F5A-1EBC-48D0-90E7-B4BA2791E81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19D2B8B-B1AA-4426-8C6E-6A4A8F9C3106}">
      <dgm:prSet/>
      <dgm:spPr/>
      <dgm:t>
        <a:bodyPr/>
        <a:lstStyle/>
        <a:p>
          <a:r>
            <a:rPr lang="en-BE"/>
            <a:t>Through an </a:t>
          </a:r>
          <a:r>
            <a:rPr lang="en-BE" b="1"/>
            <a:t>e</a:t>
          </a:r>
          <a:r>
            <a:rPr lang="nl-BE" b="1"/>
            <a:t>xchange</a:t>
          </a:r>
          <a:r>
            <a:rPr lang="nl-BE"/>
            <a:t> of </a:t>
          </a:r>
          <a:r>
            <a:rPr lang="en-BE"/>
            <a:t>electronic standardised </a:t>
          </a:r>
          <a:r>
            <a:rPr lang="nl-BE" b="1"/>
            <a:t>messages</a:t>
          </a:r>
          <a:endParaRPr lang="en-US"/>
        </a:p>
      </dgm:t>
    </dgm:pt>
    <dgm:pt modelId="{ADEFC315-567F-4B51-B6B1-F7B97D08D1DB}" type="parTrans" cxnId="{0C636BBE-C9F2-4B9F-AE8B-26BFEBA0FB17}">
      <dgm:prSet/>
      <dgm:spPr/>
      <dgm:t>
        <a:bodyPr/>
        <a:lstStyle/>
        <a:p>
          <a:endParaRPr lang="en-US"/>
        </a:p>
      </dgm:t>
    </dgm:pt>
    <dgm:pt modelId="{7CE2EE6C-3AFB-4AB5-8ADF-29F705FDF988}" type="sibTrans" cxnId="{0C636BBE-C9F2-4B9F-AE8B-26BFEBA0FB17}">
      <dgm:prSet/>
      <dgm:spPr/>
      <dgm:t>
        <a:bodyPr/>
        <a:lstStyle/>
        <a:p>
          <a:endParaRPr lang="en-US"/>
        </a:p>
      </dgm:t>
    </dgm:pt>
    <dgm:pt modelId="{4242E58B-FE93-4A95-B729-389650D9EC9D}">
      <dgm:prSet/>
      <dgm:spPr/>
      <dgm:t>
        <a:bodyPr/>
        <a:lstStyle/>
        <a:p>
          <a:r>
            <a:rPr lang="en-BE"/>
            <a:t>Following a standardized </a:t>
          </a:r>
          <a:r>
            <a:rPr lang="en-BE" b="1"/>
            <a:t>process</a:t>
          </a:r>
          <a:endParaRPr lang="en-US"/>
        </a:p>
      </dgm:t>
    </dgm:pt>
    <dgm:pt modelId="{8A4EE5DB-1FAA-4D82-A83B-01EFA1A21BB3}" type="parTrans" cxnId="{2A755AA2-218C-4786-AA6E-68FA6A052563}">
      <dgm:prSet/>
      <dgm:spPr/>
      <dgm:t>
        <a:bodyPr/>
        <a:lstStyle/>
        <a:p>
          <a:endParaRPr lang="en-US"/>
        </a:p>
      </dgm:t>
    </dgm:pt>
    <dgm:pt modelId="{FC30FA85-3DE5-4C09-9CEA-00AB015C105A}" type="sibTrans" cxnId="{2A755AA2-218C-4786-AA6E-68FA6A052563}">
      <dgm:prSet/>
      <dgm:spPr/>
      <dgm:t>
        <a:bodyPr/>
        <a:lstStyle/>
        <a:p>
          <a:endParaRPr lang="en-US"/>
        </a:p>
      </dgm:t>
    </dgm:pt>
    <dgm:pt modelId="{5FB1EB55-31EF-4FCC-BAE8-E946C672267B}">
      <dgm:prSet/>
      <dgm:spPr/>
      <dgm:t>
        <a:bodyPr/>
        <a:lstStyle/>
        <a:p>
          <a:r>
            <a:rPr lang="en-BE"/>
            <a:t>With the help of </a:t>
          </a:r>
          <a:r>
            <a:rPr lang="en-BE" b="1"/>
            <a:t>basic requirements</a:t>
          </a:r>
          <a:endParaRPr lang="en-US"/>
        </a:p>
      </dgm:t>
    </dgm:pt>
    <dgm:pt modelId="{67D5157E-9ACD-4FDD-8030-7425822E07F0}" type="parTrans" cxnId="{E4AD9AA5-AB2A-466A-A637-4442A060029B}">
      <dgm:prSet/>
      <dgm:spPr/>
      <dgm:t>
        <a:bodyPr/>
        <a:lstStyle/>
        <a:p>
          <a:endParaRPr lang="en-US"/>
        </a:p>
      </dgm:t>
    </dgm:pt>
    <dgm:pt modelId="{B1EE1A0C-620F-44F8-9B87-6DE09A0AEFBE}" type="sibTrans" cxnId="{E4AD9AA5-AB2A-466A-A637-4442A060029B}">
      <dgm:prSet/>
      <dgm:spPr/>
      <dgm:t>
        <a:bodyPr/>
        <a:lstStyle/>
        <a:p>
          <a:endParaRPr lang="en-US"/>
        </a:p>
      </dgm:t>
    </dgm:pt>
    <dgm:pt modelId="{5B994617-5C70-4A93-977C-6E910B8D5198}" type="pres">
      <dgm:prSet presAssocID="{D4216F5A-1EBC-48D0-90E7-B4BA2791E810}" presName="root" presStyleCnt="0">
        <dgm:presLayoutVars>
          <dgm:dir/>
          <dgm:resizeHandles val="exact"/>
        </dgm:presLayoutVars>
      </dgm:prSet>
      <dgm:spPr/>
    </dgm:pt>
    <dgm:pt modelId="{57D20DD8-AB55-4816-8894-E31792706CF7}" type="pres">
      <dgm:prSet presAssocID="{D19D2B8B-B1AA-4426-8C6E-6A4A8F9C3106}" presName="compNode" presStyleCnt="0"/>
      <dgm:spPr/>
    </dgm:pt>
    <dgm:pt modelId="{DBD54E5E-B681-4218-88C0-CB229A7F1532}" type="pres">
      <dgm:prSet presAssocID="{D19D2B8B-B1AA-4426-8C6E-6A4A8F9C3106}" presName="bgRect" presStyleLbl="bgShp" presStyleIdx="0" presStyleCnt="3"/>
      <dgm:spPr/>
    </dgm:pt>
    <dgm:pt modelId="{4F5A8F40-6A40-418E-A000-786DD32E9CA6}" type="pres">
      <dgm:prSet presAssocID="{D19D2B8B-B1AA-4426-8C6E-6A4A8F9C310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art Phone"/>
        </a:ext>
      </dgm:extLst>
    </dgm:pt>
    <dgm:pt modelId="{7EA54AD6-5749-404A-AB10-06EE34B483E8}" type="pres">
      <dgm:prSet presAssocID="{D19D2B8B-B1AA-4426-8C6E-6A4A8F9C3106}" presName="spaceRect" presStyleCnt="0"/>
      <dgm:spPr/>
    </dgm:pt>
    <dgm:pt modelId="{0AA3179D-9D6E-4605-9324-1706E17DD269}" type="pres">
      <dgm:prSet presAssocID="{D19D2B8B-B1AA-4426-8C6E-6A4A8F9C3106}" presName="parTx" presStyleLbl="revTx" presStyleIdx="0" presStyleCnt="3">
        <dgm:presLayoutVars>
          <dgm:chMax val="0"/>
          <dgm:chPref val="0"/>
        </dgm:presLayoutVars>
      </dgm:prSet>
      <dgm:spPr/>
    </dgm:pt>
    <dgm:pt modelId="{8D6D96CB-95FC-456E-9222-1E7ED8BBF92E}" type="pres">
      <dgm:prSet presAssocID="{7CE2EE6C-3AFB-4AB5-8ADF-29F705FDF988}" presName="sibTrans" presStyleCnt="0"/>
      <dgm:spPr/>
    </dgm:pt>
    <dgm:pt modelId="{683819EC-AC43-4304-ADB2-580CB30BF3C5}" type="pres">
      <dgm:prSet presAssocID="{4242E58B-FE93-4A95-B729-389650D9EC9D}" presName="compNode" presStyleCnt="0"/>
      <dgm:spPr/>
    </dgm:pt>
    <dgm:pt modelId="{424B5BBC-33CA-4D25-9DCC-3DD9CF258C6A}" type="pres">
      <dgm:prSet presAssocID="{4242E58B-FE93-4A95-B729-389650D9EC9D}" presName="bgRect" presStyleLbl="bgShp" presStyleIdx="1" presStyleCnt="3"/>
      <dgm:spPr/>
    </dgm:pt>
    <dgm:pt modelId="{DCA3B9FF-F6B4-4BF0-B795-EDB592C833CE}" type="pres">
      <dgm:prSet presAssocID="{4242E58B-FE93-4A95-B729-389650D9EC9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29B266E2-AF33-449C-8F0F-97FAEF0E39E5}" type="pres">
      <dgm:prSet presAssocID="{4242E58B-FE93-4A95-B729-389650D9EC9D}" presName="spaceRect" presStyleCnt="0"/>
      <dgm:spPr/>
    </dgm:pt>
    <dgm:pt modelId="{E66230B2-B9D7-4CBE-8462-496C1D7627C7}" type="pres">
      <dgm:prSet presAssocID="{4242E58B-FE93-4A95-B729-389650D9EC9D}" presName="parTx" presStyleLbl="revTx" presStyleIdx="1" presStyleCnt="3">
        <dgm:presLayoutVars>
          <dgm:chMax val="0"/>
          <dgm:chPref val="0"/>
        </dgm:presLayoutVars>
      </dgm:prSet>
      <dgm:spPr/>
    </dgm:pt>
    <dgm:pt modelId="{4EEA998D-C8B1-4D38-A6C8-58F26CC71983}" type="pres">
      <dgm:prSet presAssocID="{FC30FA85-3DE5-4C09-9CEA-00AB015C105A}" presName="sibTrans" presStyleCnt="0"/>
      <dgm:spPr/>
    </dgm:pt>
    <dgm:pt modelId="{805E0355-FCA2-4471-B475-D999C6F078D3}" type="pres">
      <dgm:prSet presAssocID="{5FB1EB55-31EF-4FCC-BAE8-E946C672267B}" presName="compNode" presStyleCnt="0"/>
      <dgm:spPr/>
    </dgm:pt>
    <dgm:pt modelId="{B7E3C085-24FD-4F88-89FA-684B1DB21B83}" type="pres">
      <dgm:prSet presAssocID="{5FB1EB55-31EF-4FCC-BAE8-E946C672267B}" presName="bgRect" presStyleLbl="bgShp" presStyleIdx="2" presStyleCnt="3"/>
      <dgm:spPr/>
    </dgm:pt>
    <dgm:pt modelId="{EDDEE91D-625C-414F-B84A-418B5D01913E}" type="pres">
      <dgm:prSet presAssocID="{5FB1EB55-31EF-4FCC-BAE8-E946C672267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8C2B8043-F742-4D39-8E5E-4985C95C3287}" type="pres">
      <dgm:prSet presAssocID="{5FB1EB55-31EF-4FCC-BAE8-E946C672267B}" presName="spaceRect" presStyleCnt="0"/>
      <dgm:spPr/>
    </dgm:pt>
    <dgm:pt modelId="{7C68339C-C671-4598-BD3F-4F3318BADECF}" type="pres">
      <dgm:prSet presAssocID="{5FB1EB55-31EF-4FCC-BAE8-E946C672267B}" presName="parTx" presStyleLbl="revTx" presStyleIdx="2" presStyleCnt="3">
        <dgm:presLayoutVars>
          <dgm:chMax val="0"/>
          <dgm:chPref val="0"/>
        </dgm:presLayoutVars>
      </dgm:prSet>
      <dgm:spPr/>
    </dgm:pt>
  </dgm:ptLst>
  <dgm:cxnLst>
    <dgm:cxn modelId="{51E36D20-63CB-4318-A09C-0E3AF6E6820C}" type="presOf" srcId="{D4216F5A-1EBC-48D0-90E7-B4BA2791E810}" destId="{5B994617-5C70-4A93-977C-6E910B8D5198}" srcOrd="0" destOrd="0" presId="urn:microsoft.com/office/officeart/2018/2/layout/IconVerticalSolidList"/>
    <dgm:cxn modelId="{3DC50B78-34D6-4406-A87B-78CBF8EDF916}" type="presOf" srcId="{D19D2B8B-B1AA-4426-8C6E-6A4A8F9C3106}" destId="{0AA3179D-9D6E-4605-9324-1706E17DD269}" srcOrd="0" destOrd="0" presId="urn:microsoft.com/office/officeart/2018/2/layout/IconVerticalSolidList"/>
    <dgm:cxn modelId="{2A755AA2-218C-4786-AA6E-68FA6A052563}" srcId="{D4216F5A-1EBC-48D0-90E7-B4BA2791E810}" destId="{4242E58B-FE93-4A95-B729-389650D9EC9D}" srcOrd="1" destOrd="0" parTransId="{8A4EE5DB-1FAA-4D82-A83B-01EFA1A21BB3}" sibTransId="{FC30FA85-3DE5-4C09-9CEA-00AB015C105A}"/>
    <dgm:cxn modelId="{E4AD9AA5-AB2A-466A-A637-4442A060029B}" srcId="{D4216F5A-1EBC-48D0-90E7-B4BA2791E810}" destId="{5FB1EB55-31EF-4FCC-BAE8-E946C672267B}" srcOrd="2" destOrd="0" parTransId="{67D5157E-9ACD-4FDD-8030-7425822E07F0}" sibTransId="{B1EE1A0C-620F-44F8-9B87-6DE09A0AEFBE}"/>
    <dgm:cxn modelId="{05961EB1-D110-4B72-952D-B16B852145D6}" type="presOf" srcId="{4242E58B-FE93-4A95-B729-389650D9EC9D}" destId="{E66230B2-B9D7-4CBE-8462-496C1D7627C7}" srcOrd="0" destOrd="0" presId="urn:microsoft.com/office/officeart/2018/2/layout/IconVerticalSolidList"/>
    <dgm:cxn modelId="{0C636BBE-C9F2-4B9F-AE8B-26BFEBA0FB17}" srcId="{D4216F5A-1EBC-48D0-90E7-B4BA2791E810}" destId="{D19D2B8B-B1AA-4426-8C6E-6A4A8F9C3106}" srcOrd="0" destOrd="0" parTransId="{ADEFC315-567F-4B51-B6B1-F7B97D08D1DB}" sibTransId="{7CE2EE6C-3AFB-4AB5-8ADF-29F705FDF988}"/>
    <dgm:cxn modelId="{934B8EDC-2905-48AD-BF54-1FBAD771878A}" type="presOf" srcId="{5FB1EB55-31EF-4FCC-BAE8-E946C672267B}" destId="{7C68339C-C671-4598-BD3F-4F3318BADECF}" srcOrd="0" destOrd="0" presId="urn:microsoft.com/office/officeart/2018/2/layout/IconVerticalSolidList"/>
    <dgm:cxn modelId="{091F4670-9CA6-4E55-8E85-6B5B76E7B1DC}" type="presParOf" srcId="{5B994617-5C70-4A93-977C-6E910B8D5198}" destId="{57D20DD8-AB55-4816-8894-E31792706CF7}" srcOrd="0" destOrd="0" presId="urn:microsoft.com/office/officeart/2018/2/layout/IconVerticalSolidList"/>
    <dgm:cxn modelId="{10E905B3-3D20-4331-85A1-11CCC2C29131}" type="presParOf" srcId="{57D20DD8-AB55-4816-8894-E31792706CF7}" destId="{DBD54E5E-B681-4218-88C0-CB229A7F1532}" srcOrd="0" destOrd="0" presId="urn:microsoft.com/office/officeart/2018/2/layout/IconVerticalSolidList"/>
    <dgm:cxn modelId="{A9494CD9-253A-4583-B957-8FCCF694BE58}" type="presParOf" srcId="{57D20DD8-AB55-4816-8894-E31792706CF7}" destId="{4F5A8F40-6A40-418E-A000-786DD32E9CA6}" srcOrd="1" destOrd="0" presId="urn:microsoft.com/office/officeart/2018/2/layout/IconVerticalSolidList"/>
    <dgm:cxn modelId="{C193C70B-34A2-487F-82AB-BA44BC26AA7A}" type="presParOf" srcId="{57D20DD8-AB55-4816-8894-E31792706CF7}" destId="{7EA54AD6-5749-404A-AB10-06EE34B483E8}" srcOrd="2" destOrd="0" presId="urn:microsoft.com/office/officeart/2018/2/layout/IconVerticalSolidList"/>
    <dgm:cxn modelId="{87101C92-F610-429E-A0AC-426E03C024FA}" type="presParOf" srcId="{57D20DD8-AB55-4816-8894-E31792706CF7}" destId="{0AA3179D-9D6E-4605-9324-1706E17DD269}" srcOrd="3" destOrd="0" presId="urn:microsoft.com/office/officeart/2018/2/layout/IconVerticalSolidList"/>
    <dgm:cxn modelId="{7877E0FB-421F-4BC9-8DC5-46380153D08A}" type="presParOf" srcId="{5B994617-5C70-4A93-977C-6E910B8D5198}" destId="{8D6D96CB-95FC-456E-9222-1E7ED8BBF92E}" srcOrd="1" destOrd="0" presId="urn:microsoft.com/office/officeart/2018/2/layout/IconVerticalSolidList"/>
    <dgm:cxn modelId="{862B55E1-C0D4-40A3-AB02-1DCD9DD2E370}" type="presParOf" srcId="{5B994617-5C70-4A93-977C-6E910B8D5198}" destId="{683819EC-AC43-4304-ADB2-580CB30BF3C5}" srcOrd="2" destOrd="0" presId="urn:microsoft.com/office/officeart/2018/2/layout/IconVerticalSolidList"/>
    <dgm:cxn modelId="{5D468ED7-0D56-4F6B-920A-4435115F4336}" type="presParOf" srcId="{683819EC-AC43-4304-ADB2-580CB30BF3C5}" destId="{424B5BBC-33CA-4D25-9DCC-3DD9CF258C6A}" srcOrd="0" destOrd="0" presId="urn:microsoft.com/office/officeart/2018/2/layout/IconVerticalSolidList"/>
    <dgm:cxn modelId="{6E13AD30-1484-49A9-8A13-056168F3CE4D}" type="presParOf" srcId="{683819EC-AC43-4304-ADB2-580CB30BF3C5}" destId="{DCA3B9FF-F6B4-4BF0-B795-EDB592C833CE}" srcOrd="1" destOrd="0" presId="urn:microsoft.com/office/officeart/2018/2/layout/IconVerticalSolidList"/>
    <dgm:cxn modelId="{42DEFAAF-4E04-4FB5-9FFB-3A9468D0E01B}" type="presParOf" srcId="{683819EC-AC43-4304-ADB2-580CB30BF3C5}" destId="{29B266E2-AF33-449C-8F0F-97FAEF0E39E5}" srcOrd="2" destOrd="0" presId="urn:microsoft.com/office/officeart/2018/2/layout/IconVerticalSolidList"/>
    <dgm:cxn modelId="{C4423687-E3FF-4F1F-AF3D-9EF15C0A8580}" type="presParOf" srcId="{683819EC-AC43-4304-ADB2-580CB30BF3C5}" destId="{E66230B2-B9D7-4CBE-8462-496C1D7627C7}" srcOrd="3" destOrd="0" presId="urn:microsoft.com/office/officeart/2018/2/layout/IconVerticalSolidList"/>
    <dgm:cxn modelId="{13B48BCD-2687-4532-809C-7873A5B19752}" type="presParOf" srcId="{5B994617-5C70-4A93-977C-6E910B8D5198}" destId="{4EEA998D-C8B1-4D38-A6C8-58F26CC71983}" srcOrd="3" destOrd="0" presId="urn:microsoft.com/office/officeart/2018/2/layout/IconVerticalSolidList"/>
    <dgm:cxn modelId="{F1E0CF14-1DDB-4DF8-B83C-FADD2CBE446C}" type="presParOf" srcId="{5B994617-5C70-4A93-977C-6E910B8D5198}" destId="{805E0355-FCA2-4471-B475-D999C6F078D3}" srcOrd="4" destOrd="0" presId="urn:microsoft.com/office/officeart/2018/2/layout/IconVerticalSolidList"/>
    <dgm:cxn modelId="{ED3126CD-4B61-4B45-A806-7A1D01C5B94E}" type="presParOf" srcId="{805E0355-FCA2-4471-B475-D999C6F078D3}" destId="{B7E3C085-24FD-4F88-89FA-684B1DB21B83}" srcOrd="0" destOrd="0" presId="urn:microsoft.com/office/officeart/2018/2/layout/IconVerticalSolidList"/>
    <dgm:cxn modelId="{DB474DBD-3E2B-445B-B1E3-F50B090AF49C}" type="presParOf" srcId="{805E0355-FCA2-4471-B475-D999C6F078D3}" destId="{EDDEE91D-625C-414F-B84A-418B5D01913E}" srcOrd="1" destOrd="0" presId="urn:microsoft.com/office/officeart/2018/2/layout/IconVerticalSolidList"/>
    <dgm:cxn modelId="{A5680A45-9E70-47EE-9101-C79FB89EACA2}" type="presParOf" srcId="{805E0355-FCA2-4471-B475-D999C6F078D3}" destId="{8C2B8043-F742-4D39-8E5E-4985C95C3287}" srcOrd="2" destOrd="0" presId="urn:microsoft.com/office/officeart/2018/2/layout/IconVerticalSolidList"/>
    <dgm:cxn modelId="{7B1A0A9E-5073-4348-B437-A549E630F8BC}" type="presParOf" srcId="{805E0355-FCA2-4471-B475-D999C6F078D3}" destId="{7C68339C-C671-4598-BD3F-4F3318BADEC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65D0FC8-51B5-4D39-8FFC-93C2591CED61}" type="doc">
      <dgm:prSet loTypeId="urn:microsoft.com/office/officeart/2005/8/layout/default" loCatId="list" qsTypeId="urn:microsoft.com/office/officeart/2005/8/quickstyle/simple5" qsCatId="simple" csTypeId="urn:microsoft.com/office/officeart/2005/8/colors/accent1_2" csCatId="accent1"/>
      <dgm:spPr/>
      <dgm:t>
        <a:bodyPr/>
        <a:lstStyle/>
        <a:p>
          <a:endParaRPr lang="en-US"/>
        </a:p>
      </dgm:t>
    </dgm:pt>
    <dgm:pt modelId="{E6B21EC2-378A-40EA-987A-3E8C43883546}">
      <dgm:prSet/>
      <dgm:spPr/>
      <dgm:t>
        <a:bodyPr/>
        <a:lstStyle/>
        <a:p>
          <a:r>
            <a:rPr lang="en-BE"/>
            <a:t>Multimodal travel information act (MMTIS)</a:t>
          </a:r>
          <a:endParaRPr lang="en-US"/>
        </a:p>
      </dgm:t>
    </dgm:pt>
    <dgm:pt modelId="{91FD8B2C-B804-4844-AEE3-D8D081198876}" type="parTrans" cxnId="{663B2CAD-81AC-4EAA-84C0-2DE78A901FE9}">
      <dgm:prSet/>
      <dgm:spPr/>
      <dgm:t>
        <a:bodyPr/>
        <a:lstStyle/>
        <a:p>
          <a:endParaRPr lang="en-US"/>
        </a:p>
      </dgm:t>
    </dgm:pt>
    <dgm:pt modelId="{AC099090-58C9-4B9C-9DA0-261FBEBAF662}" type="sibTrans" cxnId="{663B2CAD-81AC-4EAA-84C0-2DE78A901FE9}">
      <dgm:prSet/>
      <dgm:spPr/>
      <dgm:t>
        <a:bodyPr/>
        <a:lstStyle/>
        <a:p>
          <a:endParaRPr lang="en-US"/>
        </a:p>
      </dgm:t>
    </dgm:pt>
    <dgm:pt modelId="{EAE89FB2-7F58-48C5-AD71-BF1F6728A096}">
      <dgm:prSet/>
      <dgm:spPr/>
      <dgm:t>
        <a:bodyPr/>
        <a:lstStyle/>
        <a:p>
          <a:r>
            <a:rPr lang="en-BE"/>
            <a:t>eFTI act</a:t>
          </a:r>
          <a:endParaRPr lang="en-US"/>
        </a:p>
      </dgm:t>
    </dgm:pt>
    <dgm:pt modelId="{2DFE2FC1-30FE-4AFD-AD93-DEA08490AE88}" type="parTrans" cxnId="{3F863DB4-8CC8-46BC-8234-AB1F83842FF0}">
      <dgm:prSet/>
      <dgm:spPr/>
      <dgm:t>
        <a:bodyPr/>
        <a:lstStyle/>
        <a:p>
          <a:endParaRPr lang="en-US"/>
        </a:p>
      </dgm:t>
    </dgm:pt>
    <dgm:pt modelId="{B8FB7A15-33EB-4C6E-AA9E-E92E9792A756}" type="sibTrans" cxnId="{3F863DB4-8CC8-46BC-8234-AB1F83842FF0}">
      <dgm:prSet/>
      <dgm:spPr/>
      <dgm:t>
        <a:bodyPr/>
        <a:lstStyle/>
        <a:p>
          <a:endParaRPr lang="en-US"/>
        </a:p>
      </dgm:t>
    </dgm:pt>
    <dgm:pt modelId="{1DF0B889-2AE4-4950-B5B8-A874E6C29716}">
      <dgm:prSet/>
      <dgm:spPr/>
      <dgm:t>
        <a:bodyPr/>
        <a:lstStyle/>
        <a:p>
          <a:r>
            <a:rPr lang="en-BE"/>
            <a:t>European rail passengers rights act (RPRR)</a:t>
          </a:r>
          <a:endParaRPr lang="en-US"/>
        </a:p>
      </dgm:t>
    </dgm:pt>
    <dgm:pt modelId="{11D97ED3-0106-4D93-B0CB-05D3247F1804}" type="parTrans" cxnId="{FF91881B-D66F-49E7-9ECB-F8B8580F070B}">
      <dgm:prSet/>
      <dgm:spPr/>
      <dgm:t>
        <a:bodyPr/>
        <a:lstStyle/>
        <a:p>
          <a:endParaRPr lang="en-US"/>
        </a:p>
      </dgm:t>
    </dgm:pt>
    <dgm:pt modelId="{9EC998FB-717D-40B6-8995-B4F1664434B0}" type="sibTrans" cxnId="{FF91881B-D66F-49E7-9ECB-F8B8580F070B}">
      <dgm:prSet/>
      <dgm:spPr/>
      <dgm:t>
        <a:bodyPr/>
        <a:lstStyle/>
        <a:p>
          <a:endParaRPr lang="en-US"/>
        </a:p>
      </dgm:t>
    </dgm:pt>
    <dgm:pt modelId="{722A670E-50AB-4372-9AEE-34FB7A467F7C}">
      <dgm:prSet/>
      <dgm:spPr/>
      <dgm:t>
        <a:bodyPr/>
        <a:lstStyle/>
        <a:p>
          <a:r>
            <a:rPr lang="en-BE"/>
            <a:t>GDPR</a:t>
          </a:r>
          <a:endParaRPr lang="en-US"/>
        </a:p>
      </dgm:t>
    </dgm:pt>
    <dgm:pt modelId="{78B5A7E2-6EA2-4E23-9D57-18E221240C72}" type="parTrans" cxnId="{147CEF84-91A8-45CD-A530-71DDCEA7A1D3}">
      <dgm:prSet/>
      <dgm:spPr/>
      <dgm:t>
        <a:bodyPr/>
        <a:lstStyle/>
        <a:p>
          <a:endParaRPr lang="en-US"/>
        </a:p>
      </dgm:t>
    </dgm:pt>
    <dgm:pt modelId="{4D141711-B53D-4962-8506-A9E78B94325C}" type="sibTrans" cxnId="{147CEF84-91A8-45CD-A530-71DDCEA7A1D3}">
      <dgm:prSet/>
      <dgm:spPr/>
      <dgm:t>
        <a:bodyPr/>
        <a:lstStyle/>
        <a:p>
          <a:endParaRPr lang="en-US"/>
        </a:p>
      </dgm:t>
    </dgm:pt>
    <dgm:pt modelId="{98F07365-4F18-4A8B-8620-D80FAA2BBDE6}">
      <dgm:prSet/>
      <dgm:spPr/>
      <dgm:t>
        <a:bodyPr/>
        <a:lstStyle/>
        <a:p>
          <a:r>
            <a:rPr lang="en-BE"/>
            <a:t>Open data act</a:t>
          </a:r>
          <a:endParaRPr lang="en-US"/>
        </a:p>
      </dgm:t>
    </dgm:pt>
    <dgm:pt modelId="{B582B92A-14D6-46D8-B374-38CA1292ACD6}" type="parTrans" cxnId="{64A03D54-BCEE-48B2-99F2-7B5D976EF335}">
      <dgm:prSet/>
      <dgm:spPr/>
      <dgm:t>
        <a:bodyPr/>
        <a:lstStyle/>
        <a:p>
          <a:endParaRPr lang="en-US"/>
        </a:p>
      </dgm:t>
    </dgm:pt>
    <dgm:pt modelId="{8B434F5E-660E-4583-A898-673AD9D39F5F}" type="sibTrans" cxnId="{64A03D54-BCEE-48B2-99F2-7B5D976EF335}">
      <dgm:prSet/>
      <dgm:spPr/>
      <dgm:t>
        <a:bodyPr/>
        <a:lstStyle/>
        <a:p>
          <a:endParaRPr lang="en-US"/>
        </a:p>
      </dgm:t>
    </dgm:pt>
    <dgm:pt modelId="{20F6CC27-9F5C-41B7-BEA4-6BA52CCF2824}">
      <dgm:prSet/>
      <dgm:spPr/>
      <dgm:t>
        <a:bodyPr/>
        <a:lstStyle/>
        <a:p>
          <a:r>
            <a:rPr lang="en-BE"/>
            <a:t>Data act</a:t>
          </a:r>
          <a:endParaRPr lang="en-US"/>
        </a:p>
      </dgm:t>
    </dgm:pt>
    <dgm:pt modelId="{93A9EFD0-B1C8-42B9-8E2B-49812F09C2E3}" type="parTrans" cxnId="{E4097221-F9A1-45CA-A593-1C6402C527D0}">
      <dgm:prSet/>
      <dgm:spPr/>
      <dgm:t>
        <a:bodyPr/>
        <a:lstStyle/>
        <a:p>
          <a:endParaRPr lang="en-US"/>
        </a:p>
      </dgm:t>
    </dgm:pt>
    <dgm:pt modelId="{10B2FBC0-8118-4DE5-BB40-28279969FA5F}" type="sibTrans" cxnId="{E4097221-F9A1-45CA-A593-1C6402C527D0}">
      <dgm:prSet/>
      <dgm:spPr/>
      <dgm:t>
        <a:bodyPr/>
        <a:lstStyle/>
        <a:p>
          <a:endParaRPr lang="en-US"/>
        </a:p>
      </dgm:t>
    </dgm:pt>
    <dgm:pt modelId="{1F4F6C4E-FF39-4937-8D78-BEBDD4AA6989}">
      <dgm:prSet/>
      <dgm:spPr/>
      <dgm:t>
        <a:bodyPr/>
        <a:lstStyle/>
        <a:p>
          <a:r>
            <a:rPr lang="en-BE"/>
            <a:t>Interoperable Europe act</a:t>
          </a:r>
          <a:endParaRPr lang="en-US"/>
        </a:p>
      </dgm:t>
    </dgm:pt>
    <dgm:pt modelId="{D22C7EF2-8D4B-4F09-A350-2F1AD7FBCAC2}" type="parTrans" cxnId="{62B699D2-B08B-4F86-9736-484C0F74EFAA}">
      <dgm:prSet/>
      <dgm:spPr/>
      <dgm:t>
        <a:bodyPr/>
        <a:lstStyle/>
        <a:p>
          <a:endParaRPr lang="en-US"/>
        </a:p>
      </dgm:t>
    </dgm:pt>
    <dgm:pt modelId="{4AC77E11-8B74-4FF5-9234-EAC8FA4E56B3}" type="sibTrans" cxnId="{62B699D2-B08B-4F86-9736-484C0F74EFAA}">
      <dgm:prSet/>
      <dgm:spPr/>
      <dgm:t>
        <a:bodyPr/>
        <a:lstStyle/>
        <a:p>
          <a:endParaRPr lang="en-US"/>
        </a:p>
      </dgm:t>
    </dgm:pt>
    <dgm:pt modelId="{F651BB63-E705-427C-8564-073ACBBD68DA}">
      <dgm:prSet/>
      <dgm:spPr/>
      <dgm:t>
        <a:bodyPr/>
        <a:lstStyle/>
        <a:p>
          <a:r>
            <a:rPr lang="en-BE"/>
            <a:t>AI act</a:t>
          </a:r>
          <a:endParaRPr lang="en-US"/>
        </a:p>
      </dgm:t>
    </dgm:pt>
    <dgm:pt modelId="{07418E0C-37DE-4D72-81DA-D267CA978ECD}" type="parTrans" cxnId="{21941157-BBD3-43CB-9826-3CBEB721218D}">
      <dgm:prSet/>
      <dgm:spPr/>
      <dgm:t>
        <a:bodyPr/>
        <a:lstStyle/>
        <a:p>
          <a:endParaRPr lang="en-US"/>
        </a:p>
      </dgm:t>
    </dgm:pt>
    <dgm:pt modelId="{D86B84B2-3CD0-4A7D-9901-C723287A858F}" type="sibTrans" cxnId="{21941157-BBD3-43CB-9826-3CBEB721218D}">
      <dgm:prSet/>
      <dgm:spPr/>
      <dgm:t>
        <a:bodyPr/>
        <a:lstStyle/>
        <a:p>
          <a:endParaRPr lang="en-US"/>
        </a:p>
      </dgm:t>
    </dgm:pt>
    <dgm:pt modelId="{5E93EDB9-44D5-4CD8-A32D-433EE563555C}">
      <dgm:prSet/>
      <dgm:spPr/>
      <dgm:t>
        <a:bodyPr/>
        <a:lstStyle/>
        <a:p>
          <a:r>
            <a:rPr lang="en-BE"/>
            <a:t>Infrastructure for spatial inf</a:t>
          </a:r>
          <a:r>
            <a:rPr lang="nl-BE"/>
            <a:t>or</a:t>
          </a:r>
          <a:r>
            <a:rPr lang="en-BE"/>
            <a:t>mation in Europe (INSPIRE)</a:t>
          </a:r>
          <a:endParaRPr lang="en-US"/>
        </a:p>
      </dgm:t>
    </dgm:pt>
    <dgm:pt modelId="{B43A1EE2-59D5-406F-BF1D-203731B9346C}" type="parTrans" cxnId="{6531F53D-C38A-4049-9F6E-7CC5FA6E5031}">
      <dgm:prSet/>
      <dgm:spPr/>
      <dgm:t>
        <a:bodyPr/>
        <a:lstStyle/>
        <a:p>
          <a:endParaRPr lang="en-US"/>
        </a:p>
      </dgm:t>
    </dgm:pt>
    <dgm:pt modelId="{47280725-1D07-4E9D-AF49-3EA646C6747C}" type="sibTrans" cxnId="{6531F53D-C38A-4049-9F6E-7CC5FA6E5031}">
      <dgm:prSet/>
      <dgm:spPr/>
      <dgm:t>
        <a:bodyPr/>
        <a:lstStyle/>
        <a:p>
          <a:endParaRPr lang="en-US"/>
        </a:p>
      </dgm:t>
    </dgm:pt>
    <dgm:pt modelId="{C2A28E42-91E5-4EF1-995A-E657809928B3}">
      <dgm:prSet/>
      <dgm:spPr/>
      <dgm:t>
        <a:bodyPr/>
        <a:lstStyle/>
        <a:p>
          <a:r>
            <a:rPr lang="en-BE"/>
            <a:t>Multimodal digital mobility services regulation (MDMS)</a:t>
          </a:r>
          <a:endParaRPr lang="en-US"/>
        </a:p>
      </dgm:t>
    </dgm:pt>
    <dgm:pt modelId="{E12443DF-DC38-4BAE-83C6-5502D8AD2A55}" type="parTrans" cxnId="{9B4E2D3E-9D11-4243-A293-3D681AE99F92}">
      <dgm:prSet/>
      <dgm:spPr/>
      <dgm:t>
        <a:bodyPr/>
        <a:lstStyle/>
        <a:p>
          <a:endParaRPr lang="en-US"/>
        </a:p>
      </dgm:t>
    </dgm:pt>
    <dgm:pt modelId="{B0BCFD9A-6C76-4556-8656-5AFA5C3764CB}" type="sibTrans" cxnId="{9B4E2D3E-9D11-4243-A293-3D681AE99F92}">
      <dgm:prSet/>
      <dgm:spPr/>
      <dgm:t>
        <a:bodyPr/>
        <a:lstStyle/>
        <a:p>
          <a:endParaRPr lang="en-US"/>
        </a:p>
      </dgm:t>
    </dgm:pt>
    <dgm:pt modelId="{51AB5CBD-DAC9-40FF-AFE8-B2A81FD75DDF}">
      <dgm:prSet/>
      <dgm:spPr/>
      <dgm:t>
        <a:bodyPr/>
        <a:lstStyle/>
        <a:p>
          <a:r>
            <a:rPr lang="en-BE"/>
            <a:t>Single digital booking and ticketing regulation (SDBTR)</a:t>
          </a:r>
          <a:endParaRPr lang="en-US"/>
        </a:p>
      </dgm:t>
    </dgm:pt>
    <dgm:pt modelId="{33BC7FAE-9C31-4B5E-8502-9AAD477B513B}" type="parTrans" cxnId="{B2C21B94-A681-479B-9E83-4B8A106C5033}">
      <dgm:prSet/>
      <dgm:spPr/>
      <dgm:t>
        <a:bodyPr/>
        <a:lstStyle/>
        <a:p>
          <a:endParaRPr lang="en-US"/>
        </a:p>
      </dgm:t>
    </dgm:pt>
    <dgm:pt modelId="{59DEEC6D-1AFC-4B22-B925-FA4E6D586F06}" type="sibTrans" cxnId="{B2C21B94-A681-479B-9E83-4B8A106C5033}">
      <dgm:prSet/>
      <dgm:spPr/>
      <dgm:t>
        <a:bodyPr/>
        <a:lstStyle/>
        <a:p>
          <a:endParaRPr lang="en-US"/>
        </a:p>
      </dgm:t>
    </dgm:pt>
    <dgm:pt modelId="{5C2847B2-9BFE-4AFF-BB5C-9D1259DC8E73}" type="pres">
      <dgm:prSet presAssocID="{065D0FC8-51B5-4D39-8FFC-93C2591CED61}" presName="diagram" presStyleCnt="0">
        <dgm:presLayoutVars>
          <dgm:dir/>
          <dgm:resizeHandles val="exact"/>
        </dgm:presLayoutVars>
      </dgm:prSet>
      <dgm:spPr/>
    </dgm:pt>
    <dgm:pt modelId="{61A26D5D-A3A5-48D1-A257-679E2B9A3CDA}" type="pres">
      <dgm:prSet presAssocID="{E6B21EC2-378A-40EA-987A-3E8C43883546}" presName="node" presStyleLbl="node1" presStyleIdx="0" presStyleCnt="11">
        <dgm:presLayoutVars>
          <dgm:bulletEnabled val="1"/>
        </dgm:presLayoutVars>
      </dgm:prSet>
      <dgm:spPr/>
    </dgm:pt>
    <dgm:pt modelId="{43EDBC3F-9FF0-4284-B3EB-246A81DB7857}" type="pres">
      <dgm:prSet presAssocID="{AC099090-58C9-4B9C-9DA0-261FBEBAF662}" presName="sibTrans" presStyleCnt="0"/>
      <dgm:spPr/>
    </dgm:pt>
    <dgm:pt modelId="{0032E726-C260-420B-828A-790FE9534887}" type="pres">
      <dgm:prSet presAssocID="{EAE89FB2-7F58-48C5-AD71-BF1F6728A096}" presName="node" presStyleLbl="node1" presStyleIdx="1" presStyleCnt="11">
        <dgm:presLayoutVars>
          <dgm:bulletEnabled val="1"/>
        </dgm:presLayoutVars>
      </dgm:prSet>
      <dgm:spPr/>
    </dgm:pt>
    <dgm:pt modelId="{C6E31677-D5AE-4B52-9596-7798293887C6}" type="pres">
      <dgm:prSet presAssocID="{B8FB7A15-33EB-4C6E-AA9E-E92E9792A756}" presName="sibTrans" presStyleCnt="0"/>
      <dgm:spPr/>
    </dgm:pt>
    <dgm:pt modelId="{67CED175-8202-4DF9-8758-488BA73BF9D8}" type="pres">
      <dgm:prSet presAssocID="{1DF0B889-2AE4-4950-B5B8-A874E6C29716}" presName="node" presStyleLbl="node1" presStyleIdx="2" presStyleCnt="11">
        <dgm:presLayoutVars>
          <dgm:bulletEnabled val="1"/>
        </dgm:presLayoutVars>
      </dgm:prSet>
      <dgm:spPr/>
    </dgm:pt>
    <dgm:pt modelId="{A0A94800-B4E5-4FBF-8580-F03EABAA1DD1}" type="pres">
      <dgm:prSet presAssocID="{9EC998FB-717D-40B6-8995-B4F1664434B0}" presName="sibTrans" presStyleCnt="0"/>
      <dgm:spPr/>
    </dgm:pt>
    <dgm:pt modelId="{89E97086-1883-4387-8D2B-F5AB939C92BD}" type="pres">
      <dgm:prSet presAssocID="{722A670E-50AB-4372-9AEE-34FB7A467F7C}" presName="node" presStyleLbl="node1" presStyleIdx="3" presStyleCnt="11">
        <dgm:presLayoutVars>
          <dgm:bulletEnabled val="1"/>
        </dgm:presLayoutVars>
      </dgm:prSet>
      <dgm:spPr/>
    </dgm:pt>
    <dgm:pt modelId="{D87C246F-5262-4A0E-BFD4-F9B3B2C8FAB3}" type="pres">
      <dgm:prSet presAssocID="{4D141711-B53D-4962-8506-A9E78B94325C}" presName="sibTrans" presStyleCnt="0"/>
      <dgm:spPr/>
    </dgm:pt>
    <dgm:pt modelId="{866A56BD-BB2A-4546-860F-059A71EF36C5}" type="pres">
      <dgm:prSet presAssocID="{98F07365-4F18-4A8B-8620-D80FAA2BBDE6}" presName="node" presStyleLbl="node1" presStyleIdx="4" presStyleCnt="11">
        <dgm:presLayoutVars>
          <dgm:bulletEnabled val="1"/>
        </dgm:presLayoutVars>
      </dgm:prSet>
      <dgm:spPr/>
    </dgm:pt>
    <dgm:pt modelId="{E8D67680-ED57-4E26-BD7E-F5D156D10FE5}" type="pres">
      <dgm:prSet presAssocID="{8B434F5E-660E-4583-A898-673AD9D39F5F}" presName="sibTrans" presStyleCnt="0"/>
      <dgm:spPr/>
    </dgm:pt>
    <dgm:pt modelId="{25A38779-AB60-4931-937A-F2D92DDBBBF8}" type="pres">
      <dgm:prSet presAssocID="{20F6CC27-9F5C-41B7-BEA4-6BA52CCF2824}" presName="node" presStyleLbl="node1" presStyleIdx="5" presStyleCnt="11">
        <dgm:presLayoutVars>
          <dgm:bulletEnabled val="1"/>
        </dgm:presLayoutVars>
      </dgm:prSet>
      <dgm:spPr/>
    </dgm:pt>
    <dgm:pt modelId="{13D8FDB9-5FFC-4A05-A263-5AC2BE46B398}" type="pres">
      <dgm:prSet presAssocID="{10B2FBC0-8118-4DE5-BB40-28279969FA5F}" presName="sibTrans" presStyleCnt="0"/>
      <dgm:spPr/>
    </dgm:pt>
    <dgm:pt modelId="{49D54D82-E8CD-4EF1-B4B5-851750837CEB}" type="pres">
      <dgm:prSet presAssocID="{1F4F6C4E-FF39-4937-8D78-BEBDD4AA6989}" presName="node" presStyleLbl="node1" presStyleIdx="6" presStyleCnt="11">
        <dgm:presLayoutVars>
          <dgm:bulletEnabled val="1"/>
        </dgm:presLayoutVars>
      </dgm:prSet>
      <dgm:spPr/>
    </dgm:pt>
    <dgm:pt modelId="{129C1F3C-F214-4BB6-B040-670741E306E6}" type="pres">
      <dgm:prSet presAssocID="{4AC77E11-8B74-4FF5-9234-EAC8FA4E56B3}" presName="sibTrans" presStyleCnt="0"/>
      <dgm:spPr/>
    </dgm:pt>
    <dgm:pt modelId="{B409AC47-A1D6-47D2-A7E1-D25D3B6E5814}" type="pres">
      <dgm:prSet presAssocID="{F651BB63-E705-427C-8564-073ACBBD68DA}" presName="node" presStyleLbl="node1" presStyleIdx="7" presStyleCnt="11">
        <dgm:presLayoutVars>
          <dgm:bulletEnabled val="1"/>
        </dgm:presLayoutVars>
      </dgm:prSet>
      <dgm:spPr/>
    </dgm:pt>
    <dgm:pt modelId="{BFCC15D4-3E78-49DB-8C66-268520B076B3}" type="pres">
      <dgm:prSet presAssocID="{D86B84B2-3CD0-4A7D-9901-C723287A858F}" presName="sibTrans" presStyleCnt="0"/>
      <dgm:spPr/>
    </dgm:pt>
    <dgm:pt modelId="{7604647C-5572-43EA-B35C-8BC593F7253E}" type="pres">
      <dgm:prSet presAssocID="{5E93EDB9-44D5-4CD8-A32D-433EE563555C}" presName="node" presStyleLbl="node1" presStyleIdx="8" presStyleCnt="11">
        <dgm:presLayoutVars>
          <dgm:bulletEnabled val="1"/>
        </dgm:presLayoutVars>
      </dgm:prSet>
      <dgm:spPr/>
    </dgm:pt>
    <dgm:pt modelId="{CF6C7700-119F-4F75-A54F-3F4D46D7AD93}" type="pres">
      <dgm:prSet presAssocID="{47280725-1D07-4E9D-AF49-3EA646C6747C}" presName="sibTrans" presStyleCnt="0"/>
      <dgm:spPr/>
    </dgm:pt>
    <dgm:pt modelId="{DDC4ADBA-AC63-4612-A95E-7ACAFD9A26E0}" type="pres">
      <dgm:prSet presAssocID="{C2A28E42-91E5-4EF1-995A-E657809928B3}" presName="node" presStyleLbl="node1" presStyleIdx="9" presStyleCnt="11">
        <dgm:presLayoutVars>
          <dgm:bulletEnabled val="1"/>
        </dgm:presLayoutVars>
      </dgm:prSet>
      <dgm:spPr/>
    </dgm:pt>
    <dgm:pt modelId="{20F39F69-4EB8-4CF2-A09B-02A331A472A7}" type="pres">
      <dgm:prSet presAssocID="{B0BCFD9A-6C76-4556-8656-5AFA5C3764CB}" presName="sibTrans" presStyleCnt="0"/>
      <dgm:spPr/>
    </dgm:pt>
    <dgm:pt modelId="{D4D02426-BDE9-4F41-B334-8CB0A2DFB1B2}" type="pres">
      <dgm:prSet presAssocID="{51AB5CBD-DAC9-40FF-AFE8-B2A81FD75DDF}" presName="node" presStyleLbl="node1" presStyleIdx="10" presStyleCnt="11">
        <dgm:presLayoutVars>
          <dgm:bulletEnabled val="1"/>
        </dgm:presLayoutVars>
      </dgm:prSet>
      <dgm:spPr/>
    </dgm:pt>
  </dgm:ptLst>
  <dgm:cxnLst>
    <dgm:cxn modelId="{C5FB7104-63D2-4097-9B99-33AB9FA1D0D7}" type="presOf" srcId="{98F07365-4F18-4A8B-8620-D80FAA2BBDE6}" destId="{866A56BD-BB2A-4546-860F-059A71EF36C5}" srcOrd="0" destOrd="0" presId="urn:microsoft.com/office/officeart/2005/8/layout/default"/>
    <dgm:cxn modelId="{D5DCEC07-902D-41EA-B4DE-BFDA621B2BA2}" type="presOf" srcId="{F651BB63-E705-427C-8564-073ACBBD68DA}" destId="{B409AC47-A1D6-47D2-A7E1-D25D3B6E5814}" srcOrd="0" destOrd="0" presId="urn:microsoft.com/office/officeart/2005/8/layout/default"/>
    <dgm:cxn modelId="{1363130D-A055-4647-B143-44A16F3CA514}" type="presOf" srcId="{065D0FC8-51B5-4D39-8FFC-93C2591CED61}" destId="{5C2847B2-9BFE-4AFF-BB5C-9D1259DC8E73}" srcOrd="0" destOrd="0" presId="urn:microsoft.com/office/officeart/2005/8/layout/default"/>
    <dgm:cxn modelId="{95BE4917-73FF-4229-B0E5-45EC1C6711B1}" type="presOf" srcId="{51AB5CBD-DAC9-40FF-AFE8-B2A81FD75DDF}" destId="{D4D02426-BDE9-4F41-B334-8CB0A2DFB1B2}" srcOrd="0" destOrd="0" presId="urn:microsoft.com/office/officeart/2005/8/layout/default"/>
    <dgm:cxn modelId="{FF91881B-D66F-49E7-9ECB-F8B8580F070B}" srcId="{065D0FC8-51B5-4D39-8FFC-93C2591CED61}" destId="{1DF0B889-2AE4-4950-B5B8-A874E6C29716}" srcOrd="2" destOrd="0" parTransId="{11D97ED3-0106-4D93-B0CB-05D3247F1804}" sibTransId="{9EC998FB-717D-40B6-8995-B4F1664434B0}"/>
    <dgm:cxn modelId="{E4097221-F9A1-45CA-A593-1C6402C527D0}" srcId="{065D0FC8-51B5-4D39-8FFC-93C2591CED61}" destId="{20F6CC27-9F5C-41B7-BEA4-6BA52CCF2824}" srcOrd="5" destOrd="0" parTransId="{93A9EFD0-B1C8-42B9-8E2B-49812F09C2E3}" sibTransId="{10B2FBC0-8118-4DE5-BB40-28279969FA5F}"/>
    <dgm:cxn modelId="{B26D0622-61A0-4964-8C22-7E7CC210A752}" type="presOf" srcId="{20F6CC27-9F5C-41B7-BEA4-6BA52CCF2824}" destId="{25A38779-AB60-4931-937A-F2D92DDBBBF8}" srcOrd="0" destOrd="0" presId="urn:microsoft.com/office/officeart/2005/8/layout/default"/>
    <dgm:cxn modelId="{771FBB29-63A1-48D2-A593-5E023F8A67F0}" type="presOf" srcId="{722A670E-50AB-4372-9AEE-34FB7A467F7C}" destId="{89E97086-1883-4387-8D2B-F5AB939C92BD}" srcOrd="0" destOrd="0" presId="urn:microsoft.com/office/officeart/2005/8/layout/default"/>
    <dgm:cxn modelId="{BB978932-6586-43F1-8D35-135BE540E2E0}" type="presOf" srcId="{EAE89FB2-7F58-48C5-AD71-BF1F6728A096}" destId="{0032E726-C260-420B-828A-790FE9534887}" srcOrd="0" destOrd="0" presId="urn:microsoft.com/office/officeart/2005/8/layout/default"/>
    <dgm:cxn modelId="{6531F53D-C38A-4049-9F6E-7CC5FA6E5031}" srcId="{065D0FC8-51B5-4D39-8FFC-93C2591CED61}" destId="{5E93EDB9-44D5-4CD8-A32D-433EE563555C}" srcOrd="8" destOrd="0" parTransId="{B43A1EE2-59D5-406F-BF1D-203731B9346C}" sibTransId="{47280725-1D07-4E9D-AF49-3EA646C6747C}"/>
    <dgm:cxn modelId="{9B4E2D3E-9D11-4243-A293-3D681AE99F92}" srcId="{065D0FC8-51B5-4D39-8FFC-93C2591CED61}" destId="{C2A28E42-91E5-4EF1-995A-E657809928B3}" srcOrd="9" destOrd="0" parTransId="{E12443DF-DC38-4BAE-83C6-5502D8AD2A55}" sibTransId="{B0BCFD9A-6C76-4556-8656-5AFA5C3764CB}"/>
    <dgm:cxn modelId="{73255F62-CD90-468C-A11F-8EA96D296E1D}" type="presOf" srcId="{1F4F6C4E-FF39-4937-8D78-BEBDD4AA6989}" destId="{49D54D82-E8CD-4EF1-B4B5-851750837CEB}" srcOrd="0" destOrd="0" presId="urn:microsoft.com/office/officeart/2005/8/layout/default"/>
    <dgm:cxn modelId="{7B50304B-DC87-4C80-B33B-13BA50210A5A}" type="presOf" srcId="{1DF0B889-2AE4-4950-B5B8-A874E6C29716}" destId="{67CED175-8202-4DF9-8758-488BA73BF9D8}" srcOrd="0" destOrd="0" presId="urn:microsoft.com/office/officeart/2005/8/layout/default"/>
    <dgm:cxn modelId="{64A03D54-BCEE-48B2-99F2-7B5D976EF335}" srcId="{065D0FC8-51B5-4D39-8FFC-93C2591CED61}" destId="{98F07365-4F18-4A8B-8620-D80FAA2BBDE6}" srcOrd="4" destOrd="0" parTransId="{B582B92A-14D6-46D8-B374-38CA1292ACD6}" sibTransId="{8B434F5E-660E-4583-A898-673AD9D39F5F}"/>
    <dgm:cxn modelId="{21941157-BBD3-43CB-9826-3CBEB721218D}" srcId="{065D0FC8-51B5-4D39-8FFC-93C2591CED61}" destId="{F651BB63-E705-427C-8564-073ACBBD68DA}" srcOrd="7" destOrd="0" parTransId="{07418E0C-37DE-4D72-81DA-D267CA978ECD}" sibTransId="{D86B84B2-3CD0-4A7D-9901-C723287A858F}"/>
    <dgm:cxn modelId="{147CEF84-91A8-45CD-A530-71DDCEA7A1D3}" srcId="{065D0FC8-51B5-4D39-8FFC-93C2591CED61}" destId="{722A670E-50AB-4372-9AEE-34FB7A467F7C}" srcOrd="3" destOrd="0" parTransId="{78B5A7E2-6EA2-4E23-9D57-18E221240C72}" sibTransId="{4D141711-B53D-4962-8506-A9E78B94325C}"/>
    <dgm:cxn modelId="{69C8B98C-1421-4181-8910-8DA23C0F554F}" type="presOf" srcId="{C2A28E42-91E5-4EF1-995A-E657809928B3}" destId="{DDC4ADBA-AC63-4612-A95E-7ACAFD9A26E0}" srcOrd="0" destOrd="0" presId="urn:microsoft.com/office/officeart/2005/8/layout/default"/>
    <dgm:cxn modelId="{B2C21B94-A681-479B-9E83-4B8A106C5033}" srcId="{065D0FC8-51B5-4D39-8FFC-93C2591CED61}" destId="{51AB5CBD-DAC9-40FF-AFE8-B2A81FD75DDF}" srcOrd="10" destOrd="0" parTransId="{33BC7FAE-9C31-4B5E-8502-9AAD477B513B}" sibTransId="{59DEEC6D-1AFC-4B22-B925-FA4E6D586F06}"/>
    <dgm:cxn modelId="{663B2CAD-81AC-4EAA-84C0-2DE78A901FE9}" srcId="{065D0FC8-51B5-4D39-8FFC-93C2591CED61}" destId="{E6B21EC2-378A-40EA-987A-3E8C43883546}" srcOrd="0" destOrd="0" parTransId="{91FD8B2C-B804-4844-AEE3-D8D081198876}" sibTransId="{AC099090-58C9-4B9C-9DA0-261FBEBAF662}"/>
    <dgm:cxn modelId="{3F863DB4-8CC8-46BC-8234-AB1F83842FF0}" srcId="{065D0FC8-51B5-4D39-8FFC-93C2591CED61}" destId="{EAE89FB2-7F58-48C5-AD71-BF1F6728A096}" srcOrd="1" destOrd="0" parTransId="{2DFE2FC1-30FE-4AFD-AD93-DEA08490AE88}" sibTransId="{B8FB7A15-33EB-4C6E-AA9E-E92E9792A756}"/>
    <dgm:cxn modelId="{5D70DFB6-0B84-4CFC-A753-D66A9B40856C}" type="presOf" srcId="{E6B21EC2-378A-40EA-987A-3E8C43883546}" destId="{61A26D5D-A3A5-48D1-A257-679E2B9A3CDA}" srcOrd="0" destOrd="0" presId="urn:microsoft.com/office/officeart/2005/8/layout/default"/>
    <dgm:cxn modelId="{62B699D2-B08B-4F86-9736-484C0F74EFAA}" srcId="{065D0FC8-51B5-4D39-8FFC-93C2591CED61}" destId="{1F4F6C4E-FF39-4937-8D78-BEBDD4AA6989}" srcOrd="6" destOrd="0" parTransId="{D22C7EF2-8D4B-4F09-A350-2F1AD7FBCAC2}" sibTransId="{4AC77E11-8B74-4FF5-9234-EAC8FA4E56B3}"/>
    <dgm:cxn modelId="{D62889FE-EB73-4B19-996C-D2A7BD31B908}" type="presOf" srcId="{5E93EDB9-44D5-4CD8-A32D-433EE563555C}" destId="{7604647C-5572-43EA-B35C-8BC593F7253E}" srcOrd="0" destOrd="0" presId="urn:microsoft.com/office/officeart/2005/8/layout/default"/>
    <dgm:cxn modelId="{362EC21B-B635-4BF2-BDE8-DB80BE7C70CE}" type="presParOf" srcId="{5C2847B2-9BFE-4AFF-BB5C-9D1259DC8E73}" destId="{61A26D5D-A3A5-48D1-A257-679E2B9A3CDA}" srcOrd="0" destOrd="0" presId="urn:microsoft.com/office/officeart/2005/8/layout/default"/>
    <dgm:cxn modelId="{7F1BD00F-3E92-49A4-BA51-E8B7B4DF5648}" type="presParOf" srcId="{5C2847B2-9BFE-4AFF-BB5C-9D1259DC8E73}" destId="{43EDBC3F-9FF0-4284-B3EB-246A81DB7857}" srcOrd="1" destOrd="0" presId="urn:microsoft.com/office/officeart/2005/8/layout/default"/>
    <dgm:cxn modelId="{A4B4BA0A-1FE5-402F-86EA-50EAA3D9CAE0}" type="presParOf" srcId="{5C2847B2-9BFE-4AFF-BB5C-9D1259DC8E73}" destId="{0032E726-C260-420B-828A-790FE9534887}" srcOrd="2" destOrd="0" presId="urn:microsoft.com/office/officeart/2005/8/layout/default"/>
    <dgm:cxn modelId="{85879215-DF52-48F6-95D1-84863DACB417}" type="presParOf" srcId="{5C2847B2-9BFE-4AFF-BB5C-9D1259DC8E73}" destId="{C6E31677-D5AE-4B52-9596-7798293887C6}" srcOrd="3" destOrd="0" presId="urn:microsoft.com/office/officeart/2005/8/layout/default"/>
    <dgm:cxn modelId="{5F0D9CB5-331B-47E8-82A4-DEDB5FE14369}" type="presParOf" srcId="{5C2847B2-9BFE-4AFF-BB5C-9D1259DC8E73}" destId="{67CED175-8202-4DF9-8758-488BA73BF9D8}" srcOrd="4" destOrd="0" presId="urn:microsoft.com/office/officeart/2005/8/layout/default"/>
    <dgm:cxn modelId="{D7FFC525-E065-4964-BA68-706F0FCA276E}" type="presParOf" srcId="{5C2847B2-9BFE-4AFF-BB5C-9D1259DC8E73}" destId="{A0A94800-B4E5-4FBF-8580-F03EABAA1DD1}" srcOrd="5" destOrd="0" presId="urn:microsoft.com/office/officeart/2005/8/layout/default"/>
    <dgm:cxn modelId="{47D1C30D-385A-4DC0-BD51-236BCEEBBC4A}" type="presParOf" srcId="{5C2847B2-9BFE-4AFF-BB5C-9D1259DC8E73}" destId="{89E97086-1883-4387-8D2B-F5AB939C92BD}" srcOrd="6" destOrd="0" presId="urn:microsoft.com/office/officeart/2005/8/layout/default"/>
    <dgm:cxn modelId="{A549B459-8031-4172-A693-3C9ACE250F25}" type="presParOf" srcId="{5C2847B2-9BFE-4AFF-BB5C-9D1259DC8E73}" destId="{D87C246F-5262-4A0E-BFD4-F9B3B2C8FAB3}" srcOrd="7" destOrd="0" presId="urn:microsoft.com/office/officeart/2005/8/layout/default"/>
    <dgm:cxn modelId="{123350B2-DAD3-4603-BC23-6BFBCB609873}" type="presParOf" srcId="{5C2847B2-9BFE-4AFF-BB5C-9D1259DC8E73}" destId="{866A56BD-BB2A-4546-860F-059A71EF36C5}" srcOrd="8" destOrd="0" presId="urn:microsoft.com/office/officeart/2005/8/layout/default"/>
    <dgm:cxn modelId="{CA139F88-837C-423C-B673-19CA32A3CF8D}" type="presParOf" srcId="{5C2847B2-9BFE-4AFF-BB5C-9D1259DC8E73}" destId="{E8D67680-ED57-4E26-BD7E-F5D156D10FE5}" srcOrd="9" destOrd="0" presId="urn:microsoft.com/office/officeart/2005/8/layout/default"/>
    <dgm:cxn modelId="{C96BDE1D-5787-4037-8F0E-1E8402F13BB4}" type="presParOf" srcId="{5C2847B2-9BFE-4AFF-BB5C-9D1259DC8E73}" destId="{25A38779-AB60-4931-937A-F2D92DDBBBF8}" srcOrd="10" destOrd="0" presId="urn:microsoft.com/office/officeart/2005/8/layout/default"/>
    <dgm:cxn modelId="{084C665A-DFD8-49DE-8FA8-AA2F2EB85707}" type="presParOf" srcId="{5C2847B2-9BFE-4AFF-BB5C-9D1259DC8E73}" destId="{13D8FDB9-5FFC-4A05-A263-5AC2BE46B398}" srcOrd="11" destOrd="0" presId="urn:microsoft.com/office/officeart/2005/8/layout/default"/>
    <dgm:cxn modelId="{0B3DA413-BC61-46C3-A6EE-B7A5E7E6F8F6}" type="presParOf" srcId="{5C2847B2-9BFE-4AFF-BB5C-9D1259DC8E73}" destId="{49D54D82-E8CD-4EF1-B4B5-851750837CEB}" srcOrd="12" destOrd="0" presId="urn:microsoft.com/office/officeart/2005/8/layout/default"/>
    <dgm:cxn modelId="{5470C931-509D-4BCF-ABA8-5380793E1438}" type="presParOf" srcId="{5C2847B2-9BFE-4AFF-BB5C-9D1259DC8E73}" destId="{129C1F3C-F214-4BB6-B040-670741E306E6}" srcOrd="13" destOrd="0" presId="urn:microsoft.com/office/officeart/2005/8/layout/default"/>
    <dgm:cxn modelId="{9883DDE9-45AF-41FB-8E1D-A938C3E4D995}" type="presParOf" srcId="{5C2847B2-9BFE-4AFF-BB5C-9D1259DC8E73}" destId="{B409AC47-A1D6-47D2-A7E1-D25D3B6E5814}" srcOrd="14" destOrd="0" presId="urn:microsoft.com/office/officeart/2005/8/layout/default"/>
    <dgm:cxn modelId="{C079DFFD-05E4-4C2C-9170-6CA702E342B0}" type="presParOf" srcId="{5C2847B2-9BFE-4AFF-BB5C-9D1259DC8E73}" destId="{BFCC15D4-3E78-49DB-8C66-268520B076B3}" srcOrd="15" destOrd="0" presId="urn:microsoft.com/office/officeart/2005/8/layout/default"/>
    <dgm:cxn modelId="{8A44AA77-FFAB-44DB-8A3E-5327FF24F793}" type="presParOf" srcId="{5C2847B2-9BFE-4AFF-BB5C-9D1259DC8E73}" destId="{7604647C-5572-43EA-B35C-8BC593F7253E}" srcOrd="16" destOrd="0" presId="urn:microsoft.com/office/officeart/2005/8/layout/default"/>
    <dgm:cxn modelId="{78A34F41-0EF3-4429-B079-99F233174CB5}" type="presParOf" srcId="{5C2847B2-9BFE-4AFF-BB5C-9D1259DC8E73}" destId="{CF6C7700-119F-4F75-A54F-3F4D46D7AD93}" srcOrd="17" destOrd="0" presId="urn:microsoft.com/office/officeart/2005/8/layout/default"/>
    <dgm:cxn modelId="{67214FDB-4088-4F1E-9D37-948EEDC39EB2}" type="presParOf" srcId="{5C2847B2-9BFE-4AFF-BB5C-9D1259DC8E73}" destId="{DDC4ADBA-AC63-4612-A95E-7ACAFD9A26E0}" srcOrd="18" destOrd="0" presId="urn:microsoft.com/office/officeart/2005/8/layout/default"/>
    <dgm:cxn modelId="{467C8DC7-4461-4C4F-B43D-FB53649A9B26}" type="presParOf" srcId="{5C2847B2-9BFE-4AFF-BB5C-9D1259DC8E73}" destId="{20F39F69-4EB8-4CF2-A09B-02A331A472A7}" srcOrd="19" destOrd="0" presId="urn:microsoft.com/office/officeart/2005/8/layout/default"/>
    <dgm:cxn modelId="{8214BEAB-4A18-4217-95D7-BBC99C2C9949}" type="presParOf" srcId="{5C2847B2-9BFE-4AFF-BB5C-9D1259DC8E73}" destId="{D4D02426-BDE9-4F41-B334-8CB0A2DFB1B2}"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030579-CA4C-441F-866F-31FA37A0D88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B1C0ED7-5715-4C23-ACCE-68EF35A619EF}">
      <dgm:prSet/>
      <dgm:spPr/>
      <dgm:t>
        <a:bodyPr/>
        <a:lstStyle/>
        <a:p>
          <a:r>
            <a:rPr lang="en-BE" b="0"/>
            <a:t>CSV</a:t>
          </a:r>
          <a:endParaRPr lang="en-US"/>
        </a:p>
      </dgm:t>
    </dgm:pt>
    <dgm:pt modelId="{A43C3D32-090F-4879-A5CB-E822DCAA22AA}" type="parTrans" cxnId="{8253D694-E7BD-4C9E-B69F-08D21CA7AB71}">
      <dgm:prSet/>
      <dgm:spPr/>
      <dgm:t>
        <a:bodyPr/>
        <a:lstStyle/>
        <a:p>
          <a:endParaRPr lang="en-US"/>
        </a:p>
      </dgm:t>
    </dgm:pt>
    <dgm:pt modelId="{EE14BB32-1E2D-4236-92DC-66565269C7A4}" type="sibTrans" cxnId="{8253D694-E7BD-4C9E-B69F-08D21CA7AB71}">
      <dgm:prSet/>
      <dgm:spPr/>
      <dgm:t>
        <a:bodyPr/>
        <a:lstStyle/>
        <a:p>
          <a:endParaRPr lang="en-US"/>
        </a:p>
      </dgm:t>
    </dgm:pt>
    <dgm:pt modelId="{4EB17481-00C9-4C45-A7BB-D4CA2A35114E}">
      <dgm:prSet/>
      <dgm:spPr/>
      <dgm:t>
        <a:bodyPr/>
        <a:lstStyle/>
        <a:p>
          <a:r>
            <a:rPr lang="en-BE" b="0"/>
            <a:t>Excel</a:t>
          </a:r>
          <a:endParaRPr lang="en-US"/>
        </a:p>
      </dgm:t>
    </dgm:pt>
    <dgm:pt modelId="{E6ED9D70-CBE5-4449-ADAE-CB558788FC3D}" type="parTrans" cxnId="{53759E2B-4D8D-4624-9F74-188B9F687764}">
      <dgm:prSet/>
      <dgm:spPr/>
      <dgm:t>
        <a:bodyPr/>
        <a:lstStyle/>
        <a:p>
          <a:endParaRPr lang="en-US"/>
        </a:p>
      </dgm:t>
    </dgm:pt>
    <dgm:pt modelId="{4407D81D-D80D-4FB4-ACC4-926587555004}" type="sibTrans" cxnId="{53759E2B-4D8D-4624-9F74-188B9F687764}">
      <dgm:prSet/>
      <dgm:spPr/>
      <dgm:t>
        <a:bodyPr/>
        <a:lstStyle/>
        <a:p>
          <a:endParaRPr lang="en-US"/>
        </a:p>
      </dgm:t>
    </dgm:pt>
    <dgm:pt modelId="{4D7AA226-3017-436D-9349-EDA297524E36}">
      <dgm:prSet/>
      <dgm:spPr/>
      <dgm:t>
        <a:bodyPr/>
        <a:lstStyle/>
        <a:p>
          <a:r>
            <a:rPr lang="en-BE" b="0"/>
            <a:t>XML</a:t>
          </a:r>
          <a:endParaRPr lang="en-US"/>
        </a:p>
      </dgm:t>
    </dgm:pt>
    <dgm:pt modelId="{4AD82FC4-BC64-4DA6-90BE-A9DF40365E17}" type="parTrans" cxnId="{B4062B60-45CA-46E6-9E08-117377C5D656}">
      <dgm:prSet/>
      <dgm:spPr/>
      <dgm:t>
        <a:bodyPr/>
        <a:lstStyle/>
        <a:p>
          <a:endParaRPr lang="en-US"/>
        </a:p>
      </dgm:t>
    </dgm:pt>
    <dgm:pt modelId="{A64771D6-DC42-4097-BE54-AF7CED147BB1}" type="sibTrans" cxnId="{B4062B60-45CA-46E6-9E08-117377C5D656}">
      <dgm:prSet/>
      <dgm:spPr/>
      <dgm:t>
        <a:bodyPr/>
        <a:lstStyle/>
        <a:p>
          <a:endParaRPr lang="en-US"/>
        </a:p>
      </dgm:t>
    </dgm:pt>
    <dgm:pt modelId="{E77DDBC7-C0BB-416B-9654-EAD1D8EC1EE9}">
      <dgm:prSet/>
      <dgm:spPr/>
      <dgm:t>
        <a:bodyPr/>
        <a:lstStyle/>
        <a:p>
          <a:r>
            <a:rPr lang="en-BE" b="0"/>
            <a:t>API</a:t>
          </a:r>
          <a:endParaRPr lang="en-US"/>
        </a:p>
      </dgm:t>
    </dgm:pt>
    <dgm:pt modelId="{31D4E5C0-8215-465D-8E0C-C0A24D042FB0}" type="parTrans" cxnId="{43E89CCC-C590-4DE6-8E5D-07315EAA0A20}">
      <dgm:prSet/>
      <dgm:spPr/>
      <dgm:t>
        <a:bodyPr/>
        <a:lstStyle/>
        <a:p>
          <a:endParaRPr lang="en-US"/>
        </a:p>
      </dgm:t>
    </dgm:pt>
    <dgm:pt modelId="{80DB1E04-99B8-4C2E-82FA-EACBC26CBD77}" type="sibTrans" cxnId="{43E89CCC-C590-4DE6-8E5D-07315EAA0A20}">
      <dgm:prSet/>
      <dgm:spPr/>
      <dgm:t>
        <a:bodyPr/>
        <a:lstStyle/>
        <a:p>
          <a:endParaRPr lang="en-US"/>
        </a:p>
      </dgm:t>
    </dgm:pt>
    <dgm:pt modelId="{71827F84-C2B6-4A8C-B2B0-3EBFA98A0022}">
      <dgm:prSet/>
      <dgm:spPr/>
      <dgm:t>
        <a:bodyPr/>
        <a:lstStyle/>
        <a:p>
          <a:r>
            <a:rPr lang="en-BE" b="0"/>
            <a:t>RDF</a:t>
          </a:r>
          <a:endParaRPr lang="en-US"/>
        </a:p>
      </dgm:t>
    </dgm:pt>
    <dgm:pt modelId="{FAEAD52D-66FB-4D39-AE26-A3FB611F8573}" type="parTrans" cxnId="{08D1C47E-8215-4265-A6A7-BBA63BB959BB}">
      <dgm:prSet/>
      <dgm:spPr/>
      <dgm:t>
        <a:bodyPr/>
        <a:lstStyle/>
        <a:p>
          <a:endParaRPr lang="en-US"/>
        </a:p>
      </dgm:t>
    </dgm:pt>
    <dgm:pt modelId="{C31E57E8-3C4B-473D-BE9E-BDA1DECE03FB}" type="sibTrans" cxnId="{08D1C47E-8215-4265-A6A7-BBA63BB959BB}">
      <dgm:prSet/>
      <dgm:spPr/>
      <dgm:t>
        <a:bodyPr/>
        <a:lstStyle/>
        <a:p>
          <a:endParaRPr lang="en-US"/>
        </a:p>
      </dgm:t>
    </dgm:pt>
    <dgm:pt modelId="{133DECEA-8758-4218-AF71-78065B92A7A9}" type="pres">
      <dgm:prSet presAssocID="{62030579-CA4C-441F-866F-31FA37A0D888}" presName="root" presStyleCnt="0">
        <dgm:presLayoutVars>
          <dgm:dir/>
          <dgm:resizeHandles val="exact"/>
        </dgm:presLayoutVars>
      </dgm:prSet>
      <dgm:spPr/>
    </dgm:pt>
    <dgm:pt modelId="{C285565B-5173-42B9-97DB-617D8EE7C460}" type="pres">
      <dgm:prSet presAssocID="{9B1C0ED7-5715-4C23-ACCE-68EF35A619EF}" presName="compNode" presStyleCnt="0"/>
      <dgm:spPr/>
    </dgm:pt>
    <dgm:pt modelId="{F69B0C7E-80C1-48F1-8F44-AAE1C32A1F97}" type="pres">
      <dgm:prSet presAssocID="{9B1C0ED7-5715-4C23-ACCE-68EF35A619EF}" presName="bgRect" presStyleLbl="bgShp" presStyleIdx="0" presStyleCnt="5"/>
      <dgm:spPr/>
    </dgm:pt>
    <dgm:pt modelId="{CB459D39-8608-4E82-87A3-FDE29E425ACB}" type="pres">
      <dgm:prSet presAssocID="{9B1C0ED7-5715-4C23-ACCE-68EF35A619E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8AEC98A0-11D4-4B3E-925A-699C8166D81D}" type="pres">
      <dgm:prSet presAssocID="{9B1C0ED7-5715-4C23-ACCE-68EF35A619EF}" presName="spaceRect" presStyleCnt="0"/>
      <dgm:spPr/>
    </dgm:pt>
    <dgm:pt modelId="{0B06BBBD-F48F-4220-9534-9365F0A6A5E2}" type="pres">
      <dgm:prSet presAssocID="{9B1C0ED7-5715-4C23-ACCE-68EF35A619EF}" presName="parTx" presStyleLbl="revTx" presStyleIdx="0" presStyleCnt="5">
        <dgm:presLayoutVars>
          <dgm:chMax val="0"/>
          <dgm:chPref val="0"/>
        </dgm:presLayoutVars>
      </dgm:prSet>
      <dgm:spPr/>
    </dgm:pt>
    <dgm:pt modelId="{3F17C9EB-CE2C-45C3-BB9F-C3F75B74E103}" type="pres">
      <dgm:prSet presAssocID="{EE14BB32-1E2D-4236-92DC-66565269C7A4}" presName="sibTrans" presStyleCnt="0"/>
      <dgm:spPr/>
    </dgm:pt>
    <dgm:pt modelId="{F65769AA-8815-4BD8-A03B-2BA730CE6F73}" type="pres">
      <dgm:prSet presAssocID="{4EB17481-00C9-4C45-A7BB-D4CA2A35114E}" presName="compNode" presStyleCnt="0"/>
      <dgm:spPr/>
    </dgm:pt>
    <dgm:pt modelId="{6703764C-5856-4A71-B428-328A03E7DFC9}" type="pres">
      <dgm:prSet presAssocID="{4EB17481-00C9-4C45-A7BB-D4CA2A35114E}" presName="bgRect" presStyleLbl="bgShp" presStyleIdx="1" presStyleCnt="5"/>
      <dgm:spPr/>
    </dgm:pt>
    <dgm:pt modelId="{EF0EB2EA-CDA8-47FC-BCE9-C590D7B9D670}" type="pres">
      <dgm:prSet presAssocID="{4EB17481-00C9-4C45-A7BB-D4CA2A35114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ble"/>
        </a:ext>
      </dgm:extLst>
    </dgm:pt>
    <dgm:pt modelId="{E9780A15-6D47-4051-85C7-27E91D9801D5}" type="pres">
      <dgm:prSet presAssocID="{4EB17481-00C9-4C45-A7BB-D4CA2A35114E}" presName="spaceRect" presStyleCnt="0"/>
      <dgm:spPr/>
    </dgm:pt>
    <dgm:pt modelId="{3196562A-6A27-4E6B-8C95-18ACADF77AF5}" type="pres">
      <dgm:prSet presAssocID="{4EB17481-00C9-4C45-A7BB-D4CA2A35114E}" presName="parTx" presStyleLbl="revTx" presStyleIdx="1" presStyleCnt="5">
        <dgm:presLayoutVars>
          <dgm:chMax val="0"/>
          <dgm:chPref val="0"/>
        </dgm:presLayoutVars>
      </dgm:prSet>
      <dgm:spPr/>
    </dgm:pt>
    <dgm:pt modelId="{F39916BB-FD49-405D-BE81-6D81E3291AD4}" type="pres">
      <dgm:prSet presAssocID="{4407D81D-D80D-4FB4-ACC4-926587555004}" presName="sibTrans" presStyleCnt="0"/>
      <dgm:spPr/>
    </dgm:pt>
    <dgm:pt modelId="{A2EF1216-062E-4A21-86E1-0B1EF320DEE3}" type="pres">
      <dgm:prSet presAssocID="{4D7AA226-3017-436D-9349-EDA297524E36}" presName="compNode" presStyleCnt="0"/>
      <dgm:spPr/>
    </dgm:pt>
    <dgm:pt modelId="{7C7052D1-B320-4A37-A4B5-4C26CBEA6ACB}" type="pres">
      <dgm:prSet presAssocID="{4D7AA226-3017-436D-9349-EDA297524E36}" presName="bgRect" presStyleLbl="bgShp" presStyleIdx="2" presStyleCnt="5"/>
      <dgm:spPr/>
    </dgm:pt>
    <dgm:pt modelId="{EDC23B39-DB41-47AF-95B0-09D36ADC38EE}" type="pres">
      <dgm:prSet presAssocID="{4D7AA226-3017-436D-9349-EDA297524E3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ED2911DD-7609-4EB3-B66D-9E9724BEA4A5}" type="pres">
      <dgm:prSet presAssocID="{4D7AA226-3017-436D-9349-EDA297524E36}" presName="spaceRect" presStyleCnt="0"/>
      <dgm:spPr/>
    </dgm:pt>
    <dgm:pt modelId="{67D34959-B72C-44C8-BE0D-3F4A51DC37E1}" type="pres">
      <dgm:prSet presAssocID="{4D7AA226-3017-436D-9349-EDA297524E36}" presName="parTx" presStyleLbl="revTx" presStyleIdx="2" presStyleCnt="5">
        <dgm:presLayoutVars>
          <dgm:chMax val="0"/>
          <dgm:chPref val="0"/>
        </dgm:presLayoutVars>
      </dgm:prSet>
      <dgm:spPr/>
    </dgm:pt>
    <dgm:pt modelId="{F193E5FF-2194-4229-B148-B8E709CA360D}" type="pres">
      <dgm:prSet presAssocID="{A64771D6-DC42-4097-BE54-AF7CED147BB1}" presName="sibTrans" presStyleCnt="0"/>
      <dgm:spPr/>
    </dgm:pt>
    <dgm:pt modelId="{D4D54118-EF11-439B-8D40-53FB851213EC}" type="pres">
      <dgm:prSet presAssocID="{E77DDBC7-C0BB-416B-9654-EAD1D8EC1EE9}" presName="compNode" presStyleCnt="0"/>
      <dgm:spPr/>
    </dgm:pt>
    <dgm:pt modelId="{C6F1D426-EB90-4C0A-B6ED-038E6F487803}" type="pres">
      <dgm:prSet presAssocID="{E77DDBC7-C0BB-416B-9654-EAD1D8EC1EE9}" presName="bgRect" presStyleLbl="bgShp" presStyleIdx="3" presStyleCnt="5"/>
      <dgm:spPr/>
    </dgm:pt>
    <dgm:pt modelId="{69DCACAD-F196-4E6C-B79C-2276AA7E8E15}" type="pres">
      <dgm:prSet presAssocID="{E77DDBC7-C0BB-416B-9654-EAD1D8EC1EE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atabase"/>
        </a:ext>
      </dgm:extLst>
    </dgm:pt>
    <dgm:pt modelId="{F07CDEDF-2737-4858-9B19-8150CA1FC05A}" type="pres">
      <dgm:prSet presAssocID="{E77DDBC7-C0BB-416B-9654-EAD1D8EC1EE9}" presName="spaceRect" presStyleCnt="0"/>
      <dgm:spPr/>
    </dgm:pt>
    <dgm:pt modelId="{970BCDE2-39D8-4F51-A563-7614DE7F7423}" type="pres">
      <dgm:prSet presAssocID="{E77DDBC7-C0BB-416B-9654-EAD1D8EC1EE9}" presName="parTx" presStyleLbl="revTx" presStyleIdx="3" presStyleCnt="5">
        <dgm:presLayoutVars>
          <dgm:chMax val="0"/>
          <dgm:chPref val="0"/>
        </dgm:presLayoutVars>
      </dgm:prSet>
      <dgm:spPr/>
    </dgm:pt>
    <dgm:pt modelId="{B7404CE2-563F-4F1A-904C-6C5B325A35FB}" type="pres">
      <dgm:prSet presAssocID="{80DB1E04-99B8-4C2E-82FA-EACBC26CBD77}" presName="sibTrans" presStyleCnt="0"/>
      <dgm:spPr/>
    </dgm:pt>
    <dgm:pt modelId="{C4E5CF05-D267-4A30-92E5-C32DB95F9693}" type="pres">
      <dgm:prSet presAssocID="{71827F84-C2B6-4A8C-B2B0-3EBFA98A0022}" presName="compNode" presStyleCnt="0"/>
      <dgm:spPr/>
    </dgm:pt>
    <dgm:pt modelId="{0C9B7D8D-D639-4EDE-8656-FA0CF5A1B148}" type="pres">
      <dgm:prSet presAssocID="{71827F84-C2B6-4A8C-B2B0-3EBFA98A0022}" presName="bgRect" presStyleLbl="bgShp" presStyleIdx="4" presStyleCnt="5"/>
      <dgm:spPr/>
    </dgm:pt>
    <dgm:pt modelId="{3337EF77-443D-4230-8126-AB18D2D775BF}" type="pres">
      <dgm:prSet presAssocID="{71827F84-C2B6-4A8C-B2B0-3EBFA98A002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40362634-F5DE-4A1F-BC66-F373AC57854D}" type="pres">
      <dgm:prSet presAssocID="{71827F84-C2B6-4A8C-B2B0-3EBFA98A0022}" presName="spaceRect" presStyleCnt="0"/>
      <dgm:spPr/>
    </dgm:pt>
    <dgm:pt modelId="{585137FF-B05E-4C8E-A425-16A68F33D1E4}" type="pres">
      <dgm:prSet presAssocID="{71827F84-C2B6-4A8C-B2B0-3EBFA98A0022}" presName="parTx" presStyleLbl="revTx" presStyleIdx="4" presStyleCnt="5">
        <dgm:presLayoutVars>
          <dgm:chMax val="0"/>
          <dgm:chPref val="0"/>
        </dgm:presLayoutVars>
      </dgm:prSet>
      <dgm:spPr/>
    </dgm:pt>
  </dgm:ptLst>
  <dgm:cxnLst>
    <dgm:cxn modelId="{E2D80202-FD12-4A9F-A9ED-44E450D40975}" type="presOf" srcId="{62030579-CA4C-441F-866F-31FA37A0D888}" destId="{133DECEA-8758-4218-AF71-78065B92A7A9}" srcOrd="0" destOrd="0" presId="urn:microsoft.com/office/officeart/2018/2/layout/IconVerticalSolidList"/>
    <dgm:cxn modelId="{53759E2B-4D8D-4624-9F74-188B9F687764}" srcId="{62030579-CA4C-441F-866F-31FA37A0D888}" destId="{4EB17481-00C9-4C45-A7BB-D4CA2A35114E}" srcOrd="1" destOrd="0" parTransId="{E6ED9D70-CBE5-4449-ADAE-CB558788FC3D}" sibTransId="{4407D81D-D80D-4FB4-ACC4-926587555004}"/>
    <dgm:cxn modelId="{B4062B60-45CA-46E6-9E08-117377C5D656}" srcId="{62030579-CA4C-441F-866F-31FA37A0D888}" destId="{4D7AA226-3017-436D-9349-EDA297524E36}" srcOrd="2" destOrd="0" parTransId="{4AD82FC4-BC64-4DA6-90BE-A9DF40365E17}" sibTransId="{A64771D6-DC42-4097-BE54-AF7CED147BB1}"/>
    <dgm:cxn modelId="{08D1C47E-8215-4265-A6A7-BBA63BB959BB}" srcId="{62030579-CA4C-441F-866F-31FA37A0D888}" destId="{71827F84-C2B6-4A8C-B2B0-3EBFA98A0022}" srcOrd="4" destOrd="0" parTransId="{FAEAD52D-66FB-4D39-AE26-A3FB611F8573}" sibTransId="{C31E57E8-3C4B-473D-BE9E-BDA1DECE03FB}"/>
    <dgm:cxn modelId="{F94D6A91-AD4C-4C3B-86E8-CE40C4C274D3}" type="presOf" srcId="{71827F84-C2B6-4A8C-B2B0-3EBFA98A0022}" destId="{585137FF-B05E-4C8E-A425-16A68F33D1E4}" srcOrd="0" destOrd="0" presId="urn:microsoft.com/office/officeart/2018/2/layout/IconVerticalSolidList"/>
    <dgm:cxn modelId="{8253D694-E7BD-4C9E-B69F-08D21CA7AB71}" srcId="{62030579-CA4C-441F-866F-31FA37A0D888}" destId="{9B1C0ED7-5715-4C23-ACCE-68EF35A619EF}" srcOrd="0" destOrd="0" parTransId="{A43C3D32-090F-4879-A5CB-E822DCAA22AA}" sibTransId="{EE14BB32-1E2D-4236-92DC-66565269C7A4}"/>
    <dgm:cxn modelId="{43E89CCC-C590-4DE6-8E5D-07315EAA0A20}" srcId="{62030579-CA4C-441F-866F-31FA37A0D888}" destId="{E77DDBC7-C0BB-416B-9654-EAD1D8EC1EE9}" srcOrd="3" destOrd="0" parTransId="{31D4E5C0-8215-465D-8E0C-C0A24D042FB0}" sibTransId="{80DB1E04-99B8-4C2E-82FA-EACBC26CBD77}"/>
    <dgm:cxn modelId="{200478E7-A4F8-4173-B3D6-BE0E5C8C0648}" type="presOf" srcId="{4D7AA226-3017-436D-9349-EDA297524E36}" destId="{67D34959-B72C-44C8-BE0D-3F4A51DC37E1}" srcOrd="0" destOrd="0" presId="urn:microsoft.com/office/officeart/2018/2/layout/IconVerticalSolidList"/>
    <dgm:cxn modelId="{7F4DE7E8-93FB-4C66-ACE3-484FA1C40926}" type="presOf" srcId="{4EB17481-00C9-4C45-A7BB-D4CA2A35114E}" destId="{3196562A-6A27-4E6B-8C95-18ACADF77AF5}" srcOrd="0" destOrd="0" presId="urn:microsoft.com/office/officeart/2018/2/layout/IconVerticalSolidList"/>
    <dgm:cxn modelId="{BA69A4F3-94A3-46B1-91A9-07231F4A6588}" type="presOf" srcId="{E77DDBC7-C0BB-416B-9654-EAD1D8EC1EE9}" destId="{970BCDE2-39D8-4F51-A563-7614DE7F7423}" srcOrd="0" destOrd="0" presId="urn:microsoft.com/office/officeart/2018/2/layout/IconVerticalSolidList"/>
    <dgm:cxn modelId="{49C90FF8-1E3B-4791-88E8-A1D19FD44E81}" type="presOf" srcId="{9B1C0ED7-5715-4C23-ACCE-68EF35A619EF}" destId="{0B06BBBD-F48F-4220-9534-9365F0A6A5E2}" srcOrd="0" destOrd="0" presId="urn:microsoft.com/office/officeart/2018/2/layout/IconVerticalSolidList"/>
    <dgm:cxn modelId="{49409FF3-A02E-4A85-BD74-B19862F1AE33}" type="presParOf" srcId="{133DECEA-8758-4218-AF71-78065B92A7A9}" destId="{C285565B-5173-42B9-97DB-617D8EE7C460}" srcOrd="0" destOrd="0" presId="urn:microsoft.com/office/officeart/2018/2/layout/IconVerticalSolidList"/>
    <dgm:cxn modelId="{748DB75A-D5FB-4815-98E9-AA22C7FF1121}" type="presParOf" srcId="{C285565B-5173-42B9-97DB-617D8EE7C460}" destId="{F69B0C7E-80C1-48F1-8F44-AAE1C32A1F97}" srcOrd="0" destOrd="0" presId="urn:microsoft.com/office/officeart/2018/2/layout/IconVerticalSolidList"/>
    <dgm:cxn modelId="{92401B47-7ECF-4E81-846B-132307576769}" type="presParOf" srcId="{C285565B-5173-42B9-97DB-617D8EE7C460}" destId="{CB459D39-8608-4E82-87A3-FDE29E425ACB}" srcOrd="1" destOrd="0" presId="urn:microsoft.com/office/officeart/2018/2/layout/IconVerticalSolidList"/>
    <dgm:cxn modelId="{A2C63214-EF63-45DA-8A0F-EC9C649E86CC}" type="presParOf" srcId="{C285565B-5173-42B9-97DB-617D8EE7C460}" destId="{8AEC98A0-11D4-4B3E-925A-699C8166D81D}" srcOrd="2" destOrd="0" presId="urn:microsoft.com/office/officeart/2018/2/layout/IconVerticalSolidList"/>
    <dgm:cxn modelId="{D2E6C372-FF79-41B1-A435-FE422C8D7CB0}" type="presParOf" srcId="{C285565B-5173-42B9-97DB-617D8EE7C460}" destId="{0B06BBBD-F48F-4220-9534-9365F0A6A5E2}" srcOrd="3" destOrd="0" presId="urn:microsoft.com/office/officeart/2018/2/layout/IconVerticalSolidList"/>
    <dgm:cxn modelId="{5E5BDDC5-ACB1-4385-91BF-DC723449348E}" type="presParOf" srcId="{133DECEA-8758-4218-AF71-78065B92A7A9}" destId="{3F17C9EB-CE2C-45C3-BB9F-C3F75B74E103}" srcOrd="1" destOrd="0" presId="urn:microsoft.com/office/officeart/2018/2/layout/IconVerticalSolidList"/>
    <dgm:cxn modelId="{D216C0D6-C641-48F0-9476-55BC1D554774}" type="presParOf" srcId="{133DECEA-8758-4218-AF71-78065B92A7A9}" destId="{F65769AA-8815-4BD8-A03B-2BA730CE6F73}" srcOrd="2" destOrd="0" presId="urn:microsoft.com/office/officeart/2018/2/layout/IconVerticalSolidList"/>
    <dgm:cxn modelId="{8A580C98-6676-4BB5-A9A9-99708FEDA1BE}" type="presParOf" srcId="{F65769AA-8815-4BD8-A03B-2BA730CE6F73}" destId="{6703764C-5856-4A71-B428-328A03E7DFC9}" srcOrd="0" destOrd="0" presId="urn:microsoft.com/office/officeart/2018/2/layout/IconVerticalSolidList"/>
    <dgm:cxn modelId="{C4B72A54-3B3B-4B03-98E9-74130F8BBA63}" type="presParOf" srcId="{F65769AA-8815-4BD8-A03B-2BA730CE6F73}" destId="{EF0EB2EA-CDA8-47FC-BCE9-C590D7B9D670}" srcOrd="1" destOrd="0" presId="urn:microsoft.com/office/officeart/2018/2/layout/IconVerticalSolidList"/>
    <dgm:cxn modelId="{1FF56FBC-90E7-47CE-8521-970B223F94B8}" type="presParOf" srcId="{F65769AA-8815-4BD8-A03B-2BA730CE6F73}" destId="{E9780A15-6D47-4051-85C7-27E91D9801D5}" srcOrd="2" destOrd="0" presId="urn:microsoft.com/office/officeart/2018/2/layout/IconVerticalSolidList"/>
    <dgm:cxn modelId="{875E81CD-9A28-489D-B806-C685D37E52BE}" type="presParOf" srcId="{F65769AA-8815-4BD8-A03B-2BA730CE6F73}" destId="{3196562A-6A27-4E6B-8C95-18ACADF77AF5}" srcOrd="3" destOrd="0" presId="urn:microsoft.com/office/officeart/2018/2/layout/IconVerticalSolidList"/>
    <dgm:cxn modelId="{095AB150-0E64-46E1-84FB-426E9F862F30}" type="presParOf" srcId="{133DECEA-8758-4218-AF71-78065B92A7A9}" destId="{F39916BB-FD49-405D-BE81-6D81E3291AD4}" srcOrd="3" destOrd="0" presId="urn:microsoft.com/office/officeart/2018/2/layout/IconVerticalSolidList"/>
    <dgm:cxn modelId="{CC7F101D-4FA8-4C7E-B107-E11C06DA8F60}" type="presParOf" srcId="{133DECEA-8758-4218-AF71-78065B92A7A9}" destId="{A2EF1216-062E-4A21-86E1-0B1EF320DEE3}" srcOrd="4" destOrd="0" presId="urn:microsoft.com/office/officeart/2018/2/layout/IconVerticalSolidList"/>
    <dgm:cxn modelId="{548336B4-6C75-4FFB-9C66-9E97782DFCB5}" type="presParOf" srcId="{A2EF1216-062E-4A21-86E1-0B1EF320DEE3}" destId="{7C7052D1-B320-4A37-A4B5-4C26CBEA6ACB}" srcOrd="0" destOrd="0" presId="urn:microsoft.com/office/officeart/2018/2/layout/IconVerticalSolidList"/>
    <dgm:cxn modelId="{85AF4067-0F35-4C22-9EA0-BCD810988E23}" type="presParOf" srcId="{A2EF1216-062E-4A21-86E1-0B1EF320DEE3}" destId="{EDC23B39-DB41-47AF-95B0-09D36ADC38EE}" srcOrd="1" destOrd="0" presId="urn:microsoft.com/office/officeart/2018/2/layout/IconVerticalSolidList"/>
    <dgm:cxn modelId="{44D542CB-D3DA-447F-B700-4FD0994CDEB0}" type="presParOf" srcId="{A2EF1216-062E-4A21-86E1-0B1EF320DEE3}" destId="{ED2911DD-7609-4EB3-B66D-9E9724BEA4A5}" srcOrd="2" destOrd="0" presId="urn:microsoft.com/office/officeart/2018/2/layout/IconVerticalSolidList"/>
    <dgm:cxn modelId="{8D3FD0AE-8EA5-4EF9-BCB2-1CDEF5557C5B}" type="presParOf" srcId="{A2EF1216-062E-4A21-86E1-0B1EF320DEE3}" destId="{67D34959-B72C-44C8-BE0D-3F4A51DC37E1}" srcOrd="3" destOrd="0" presId="urn:microsoft.com/office/officeart/2018/2/layout/IconVerticalSolidList"/>
    <dgm:cxn modelId="{1A934E2D-7AFD-4CA7-B831-3B07F691BBEC}" type="presParOf" srcId="{133DECEA-8758-4218-AF71-78065B92A7A9}" destId="{F193E5FF-2194-4229-B148-B8E709CA360D}" srcOrd="5" destOrd="0" presId="urn:microsoft.com/office/officeart/2018/2/layout/IconVerticalSolidList"/>
    <dgm:cxn modelId="{C3967199-EDCC-4827-BB05-A35DD3C8C7D5}" type="presParOf" srcId="{133DECEA-8758-4218-AF71-78065B92A7A9}" destId="{D4D54118-EF11-439B-8D40-53FB851213EC}" srcOrd="6" destOrd="0" presId="urn:microsoft.com/office/officeart/2018/2/layout/IconVerticalSolidList"/>
    <dgm:cxn modelId="{31FF9B79-3D98-4E5E-9252-047DCD0CA63F}" type="presParOf" srcId="{D4D54118-EF11-439B-8D40-53FB851213EC}" destId="{C6F1D426-EB90-4C0A-B6ED-038E6F487803}" srcOrd="0" destOrd="0" presId="urn:microsoft.com/office/officeart/2018/2/layout/IconVerticalSolidList"/>
    <dgm:cxn modelId="{DB0916A2-D1E8-4B82-A09D-5384977A5D94}" type="presParOf" srcId="{D4D54118-EF11-439B-8D40-53FB851213EC}" destId="{69DCACAD-F196-4E6C-B79C-2276AA7E8E15}" srcOrd="1" destOrd="0" presId="urn:microsoft.com/office/officeart/2018/2/layout/IconVerticalSolidList"/>
    <dgm:cxn modelId="{9302F3A3-5B62-4EA6-A464-35957E1F3F78}" type="presParOf" srcId="{D4D54118-EF11-439B-8D40-53FB851213EC}" destId="{F07CDEDF-2737-4858-9B19-8150CA1FC05A}" srcOrd="2" destOrd="0" presId="urn:microsoft.com/office/officeart/2018/2/layout/IconVerticalSolidList"/>
    <dgm:cxn modelId="{5ED57B73-3223-4D6E-A7AC-06DF7DFBAC51}" type="presParOf" srcId="{D4D54118-EF11-439B-8D40-53FB851213EC}" destId="{970BCDE2-39D8-4F51-A563-7614DE7F7423}" srcOrd="3" destOrd="0" presId="urn:microsoft.com/office/officeart/2018/2/layout/IconVerticalSolidList"/>
    <dgm:cxn modelId="{735BDB28-9435-4E21-824C-82956EC343DF}" type="presParOf" srcId="{133DECEA-8758-4218-AF71-78065B92A7A9}" destId="{B7404CE2-563F-4F1A-904C-6C5B325A35FB}" srcOrd="7" destOrd="0" presId="urn:microsoft.com/office/officeart/2018/2/layout/IconVerticalSolidList"/>
    <dgm:cxn modelId="{3BDEB1A2-DB67-4487-9CBB-30631E775FB5}" type="presParOf" srcId="{133DECEA-8758-4218-AF71-78065B92A7A9}" destId="{C4E5CF05-D267-4A30-92E5-C32DB95F9693}" srcOrd="8" destOrd="0" presId="urn:microsoft.com/office/officeart/2018/2/layout/IconVerticalSolidList"/>
    <dgm:cxn modelId="{A5C66657-F12B-4B4A-A35F-25BC829E033A}" type="presParOf" srcId="{C4E5CF05-D267-4A30-92E5-C32DB95F9693}" destId="{0C9B7D8D-D639-4EDE-8656-FA0CF5A1B148}" srcOrd="0" destOrd="0" presId="urn:microsoft.com/office/officeart/2018/2/layout/IconVerticalSolidList"/>
    <dgm:cxn modelId="{AC702E98-7067-42CE-A662-16D56C215953}" type="presParOf" srcId="{C4E5CF05-D267-4A30-92E5-C32DB95F9693}" destId="{3337EF77-443D-4230-8126-AB18D2D775BF}" srcOrd="1" destOrd="0" presId="urn:microsoft.com/office/officeart/2018/2/layout/IconVerticalSolidList"/>
    <dgm:cxn modelId="{479011F0-EA7B-40FD-913C-A4423E865D5B}" type="presParOf" srcId="{C4E5CF05-D267-4A30-92E5-C32DB95F9693}" destId="{40362634-F5DE-4A1F-BC66-F373AC57854D}" srcOrd="2" destOrd="0" presId="urn:microsoft.com/office/officeart/2018/2/layout/IconVerticalSolidList"/>
    <dgm:cxn modelId="{D5D1CCD6-189F-4E55-A546-2480B1139BDE}" type="presParOf" srcId="{C4E5CF05-D267-4A30-92E5-C32DB95F9693}" destId="{585137FF-B05E-4C8E-A425-16A68F33D1E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5122378-C301-4BFC-ABD2-311D87AF5FB4}"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BD9DE533-0FA6-4587-9756-62A1DFBC519C}">
      <dgm:prSet/>
      <dgm:spPr/>
      <dgm:t>
        <a:bodyPr/>
        <a:lstStyle/>
        <a:p>
          <a:pPr>
            <a:lnSpc>
              <a:spcPct val="100000"/>
            </a:lnSpc>
          </a:pPr>
          <a:r>
            <a:rPr lang="en-US" b="0"/>
            <a:t>1 object type per file</a:t>
          </a:r>
          <a:endParaRPr lang="en-US"/>
        </a:p>
      </dgm:t>
    </dgm:pt>
    <dgm:pt modelId="{53E72C03-FCA5-4FE9-A750-978BAAE815F1}" type="parTrans" cxnId="{43000EE2-1196-4A34-91E9-BF1B086AFBF6}">
      <dgm:prSet/>
      <dgm:spPr/>
      <dgm:t>
        <a:bodyPr/>
        <a:lstStyle/>
        <a:p>
          <a:endParaRPr lang="en-US"/>
        </a:p>
      </dgm:t>
    </dgm:pt>
    <dgm:pt modelId="{38C01EB6-F326-4130-838B-ED33E2FD2000}" type="sibTrans" cxnId="{43000EE2-1196-4A34-91E9-BF1B086AFBF6}">
      <dgm:prSet/>
      <dgm:spPr/>
      <dgm:t>
        <a:bodyPr/>
        <a:lstStyle/>
        <a:p>
          <a:endParaRPr lang="en-US"/>
        </a:p>
      </dgm:t>
    </dgm:pt>
    <dgm:pt modelId="{FFC1FBB2-1A7B-4B06-86FE-5CD0D0D71117}">
      <dgm:prSet/>
      <dgm:spPr/>
      <dgm:t>
        <a:bodyPr/>
        <a:lstStyle/>
        <a:p>
          <a:pPr>
            <a:lnSpc>
              <a:spcPct val="100000"/>
            </a:lnSpc>
          </a:pPr>
          <a:r>
            <a:rPr lang="en-BE" b="0"/>
            <a:t>E</a:t>
          </a:r>
          <a:r>
            <a:rPr lang="en-US" b="0"/>
            <a:t>verything is a string</a:t>
          </a:r>
          <a:r>
            <a:rPr lang="en-BE" b="0"/>
            <a:t>?</a:t>
          </a:r>
          <a:endParaRPr lang="en-US"/>
        </a:p>
      </dgm:t>
    </dgm:pt>
    <dgm:pt modelId="{638D732C-6F1E-4639-83C5-13C92A93802F}" type="parTrans" cxnId="{46E4E44B-5C58-4C59-8529-6A5709C56CDA}">
      <dgm:prSet/>
      <dgm:spPr/>
      <dgm:t>
        <a:bodyPr/>
        <a:lstStyle/>
        <a:p>
          <a:endParaRPr lang="en-US"/>
        </a:p>
      </dgm:t>
    </dgm:pt>
    <dgm:pt modelId="{6C9C2FBD-26A2-407A-BE17-DD39400D38E1}" type="sibTrans" cxnId="{46E4E44B-5C58-4C59-8529-6A5709C56CDA}">
      <dgm:prSet/>
      <dgm:spPr/>
      <dgm:t>
        <a:bodyPr/>
        <a:lstStyle/>
        <a:p>
          <a:endParaRPr lang="en-US"/>
        </a:p>
      </dgm:t>
    </dgm:pt>
    <dgm:pt modelId="{4E48C048-0E83-41CD-B65C-00365257625D}">
      <dgm:prSet/>
      <dgm:spPr/>
      <dgm:t>
        <a:bodyPr/>
        <a:lstStyle/>
        <a:p>
          <a:pPr>
            <a:lnSpc>
              <a:spcPct val="100000"/>
            </a:lnSpc>
          </a:pPr>
          <a:r>
            <a:rPr lang="en-BE" b="0"/>
            <a:t>R</a:t>
          </a:r>
          <a:r>
            <a:rPr lang="en-US" b="0"/>
            <a:t>eference using IDs to other files is possible, but very loosely... zip?</a:t>
          </a:r>
          <a:endParaRPr lang="en-US"/>
        </a:p>
      </dgm:t>
    </dgm:pt>
    <dgm:pt modelId="{02C66408-5552-4572-BE3C-80245B813C3E}" type="parTrans" cxnId="{7B2F6B49-54A8-4B85-A667-159AB353DA95}">
      <dgm:prSet/>
      <dgm:spPr/>
      <dgm:t>
        <a:bodyPr/>
        <a:lstStyle/>
        <a:p>
          <a:endParaRPr lang="en-US"/>
        </a:p>
      </dgm:t>
    </dgm:pt>
    <dgm:pt modelId="{658C3932-1433-400D-9EB1-D9F24CDCBA98}" type="sibTrans" cxnId="{7B2F6B49-54A8-4B85-A667-159AB353DA95}">
      <dgm:prSet/>
      <dgm:spPr/>
      <dgm:t>
        <a:bodyPr/>
        <a:lstStyle/>
        <a:p>
          <a:endParaRPr lang="en-US"/>
        </a:p>
      </dgm:t>
    </dgm:pt>
    <dgm:pt modelId="{C0DB33BA-ECEF-4ADC-B8BA-92CF196CFFB7}" type="pres">
      <dgm:prSet presAssocID="{C5122378-C301-4BFC-ABD2-311D87AF5FB4}" presName="root" presStyleCnt="0">
        <dgm:presLayoutVars>
          <dgm:dir/>
          <dgm:resizeHandles val="exact"/>
        </dgm:presLayoutVars>
      </dgm:prSet>
      <dgm:spPr/>
    </dgm:pt>
    <dgm:pt modelId="{8DDE50A0-E56F-4DB9-9AE5-CD2751759686}" type="pres">
      <dgm:prSet presAssocID="{BD9DE533-0FA6-4587-9756-62A1DFBC519C}" presName="compNode" presStyleCnt="0"/>
      <dgm:spPr/>
    </dgm:pt>
    <dgm:pt modelId="{C3555278-B202-45ED-AD14-70FE5FFA8D6A}" type="pres">
      <dgm:prSet presAssocID="{BD9DE533-0FA6-4587-9756-62A1DFBC519C}" presName="bgRect" presStyleLbl="bgShp" presStyleIdx="0" presStyleCnt="3"/>
      <dgm:spPr/>
    </dgm:pt>
    <dgm:pt modelId="{5F4F43F8-8DD9-4E26-B9EB-C17C03A8BF4C}" type="pres">
      <dgm:prSet presAssocID="{BD9DE533-0FA6-4587-9756-62A1DFBC519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ouse"/>
        </a:ext>
      </dgm:extLst>
    </dgm:pt>
    <dgm:pt modelId="{5895FD86-DE94-4C95-A19E-AC847ECCCBA3}" type="pres">
      <dgm:prSet presAssocID="{BD9DE533-0FA6-4587-9756-62A1DFBC519C}" presName="spaceRect" presStyleCnt="0"/>
      <dgm:spPr/>
    </dgm:pt>
    <dgm:pt modelId="{7D4676E8-41B5-4B21-9D1B-C9AE7238E56E}" type="pres">
      <dgm:prSet presAssocID="{BD9DE533-0FA6-4587-9756-62A1DFBC519C}" presName="parTx" presStyleLbl="revTx" presStyleIdx="0" presStyleCnt="3">
        <dgm:presLayoutVars>
          <dgm:chMax val="0"/>
          <dgm:chPref val="0"/>
        </dgm:presLayoutVars>
      </dgm:prSet>
      <dgm:spPr/>
    </dgm:pt>
    <dgm:pt modelId="{B74DD50D-E193-4A22-8603-B3224732EA9D}" type="pres">
      <dgm:prSet presAssocID="{38C01EB6-F326-4130-838B-ED33E2FD2000}" presName="sibTrans" presStyleCnt="0"/>
      <dgm:spPr/>
    </dgm:pt>
    <dgm:pt modelId="{8F83FD98-E58A-435C-9C44-AEFBDC60270B}" type="pres">
      <dgm:prSet presAssocID="{FFC1FBB2-1A7B-4B06-86FE-5CD0D0D71117}" presName="compNode" presStyleCnt="0"/>
      <dgm:spPr/>
    </dgm:pt>
    <dgm:pt modelId="{9F41A3A2-638A-4517-A2A0-6A0451506B2D}" type="pres">
      <dgm:prSet presAssocID="{FFC1FBB2-1A7B-4B06-86FE-5CD0D0D71117}" presName="bgRect" presStyleLbl="bgShp" presStyleIdx="1" presStyleCnt="3"/>
      <dgm:spPr/>
    </dgm:pt>
    <dgm:pt modelId="{03B45FDD-F3D2-4960-A80E-4CBD32AEB3E7}" type="pres">
      <dgm:prSet presAssocID="{FFC1FBB2-1A7B-4B06-86FE-5CD0D0D7111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Violin"/>
        </a:ext>
      </dgm:extLst>
    </dgm:pt>
    <dgm:pt modelId="{2894AC1B-C50C-481B-8B47-63FE3C77F565}" type="pres">
      <dgm:prSet presAssocID="{FFC1FBB2-1A7B-4B06-86FE-5CD0D0D71117}" presName="spaceRect" presStyleCnt="0"/>
      <dgm:spPr/>
    </dgm:pt>
    <dgm:pt modelId="{77C4FA59-B859-4660-A247-BCD044E38B5F}" type="pres">
      <dgm:prSet presAssocID="{FFC1FBB2-1A7B-4B06-86FE-5CD0D0D71117}" presName="parTx" presStyleLbl="revTx" presStyleIdx="1" presStyleCnt="3">
        <dgm:presLayoutVars>
          <dgm:chMax val="0"/>
          <dgm:chPref val="0"/>
        </dgm:presLayoutVars>
      </dgm:prSet>
      <dgm:spPr/>
    </dgm:pt>
    <dgm:pt modelId="{FD1F7FAB-6265-4FDA-93CE-2674B00E5EC3}" type="pres">
      <dgm:prSet presAssocID="{6C9C2FBD-26A2-407A-BE17-DD39400D38E1}" presName="sibTrans" presStyleCnt="0"/>
      <dgm:spPr/>
    </dgm:pt>
    <dgm:pt modelId="{A02F2DA4-0A70-4270-8B4A-270E48A8437D}" type="pres">
      <dgm:prSet presAssocID="{4E48C048-0E83-41CD-B65C-00365257625D}" presName="compNode" presStyleCnt="0"/>
      <dgm:spPr/>
    </dgm:pt>
    <dgm:pt modelId="{A9038E8F-4358-478D-BD22-9C8BC86851B0}" type="pres">
      <dgm:prSet presAssocID="{4E48C048-0E83-41CD-B65C-00365257625D}" presName="bgRect" presStyleLbl="bgShp" presStyleIdx="2" presStyleCnt="3"/>
      <dgm:spPr/>
    </dgm:pt>
    <dgm:pt modelId="{E36A03F7-793C-40B7-82A0-E3DF409B2939}" type="pres">
      <dgm:prSet presAssocID="{4E48C048-0E83-41CD-B65C-00365257625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Open Folder"/>
        </a:ext>
      </dgm:extLst>
    </dgm:pt>
    <dgm:pt modelId="{8BCFB436-42D0-446C-B8D7-4FFBE062D618}" type="pres">
      <dgm:prSet presAssocID="{4E48C048-0E83-41CD-B65C-00365257625D}" presName="spaceRect" presStyleCnt="0"/>
      <dgm:spPr/>
    </dgm:pt>
    <dgm:pt modelId="{5F217B84-930F-44EC-A08B-343B6C253997}" type="pres">
      <dgm:prSet presAssocID="{4E48C048-0E83-41CD-B65C-00365257625D}" presName="parTx" presStyleLbl="revTx" presStyleIdx="2" presStyleCnt="3">
        <dgm:presLayoutVars>
          <dgm:chMax val="0"/>
          <dgm:chPref val="0"/>
        </dgm:presLayoutVars>
      </dgm:prSet>
      <dgm:spPr/>
    </dgm:pt>
  </dgm:ptLst>
  <dgm:cxnLst>
    <dgm:cxn modelId="{48BAA245-1D45-454D-A569-C0C7871A24E9}" type="presOf" srcId="{BD9DE533-0FA6-4587-9756-62A1DFBC519C}" destId="{7D4676E8-41B5-4B21-9D1B-C9AE7238E56E}" srcOrd="0" destOrd="0" presId="urn:microsoft.com/office/officeart/2018/2/layout/IconVerticalSolidList"/>
    <dgm:cxn modelId="{7B2F6B49-54A8-4B85-A667-159AB353DA95}" srcId="{C5122378-C301-4BFC-ABD2-311D87AF5FB4}" destId="{4E48C048-0E83-41CD-B65C-00365257625D}" srcOrd="2" destOrd="0" parTransId="{02C66408-5552-4572-BE3C-80245B813C3E}" sibTransId="{658C3932-1433-400D-9EB1-D9F24CDCBA98}"/>
    <dgm:cxn modelId="{46E4E44B-5C58-4C59-8529-6A5709C56CDA}" srcId="{C5122378-C301-4BFC-ABD2-311D87AF5FB4}" destId="{FFC1FBB2-1A7B-4B06-86FE-5CD0D0D71117}" srcOrd="1" destOrd="0" parTransId="{638D732C-6F1E-4639-83C5-13C92A93802F}" sibTransId="{6C9C2FBD-26A2-407A-BE17-DD39400D38E1}"/>
    <dgm:cxn modelId="{06935C79-F6DC-4FC6-803B-912D59A850BB}" type="presOf" srcId="{C5122378-C301-4BFC-ABD2-311D87AF5FB4}" destId="{C0DB33BA-ECEF-4ADC-B8BA-92CF196CFFB7}" srcOrd="0" destOrd="0" presId="urn:microsoft.com/office/officeart/2018/2/layout/IconVerticalSolidList"/>
    <dgm:cxn modelId="{E64E2D7F-9279-40A2-B868-87F024ABC34F}" type="presOf" srcId="{FFC1FBB2-1A7B-4B06-86FE-5CD0D0D71117}" destId="{77C4FA59-B859-4660-A247-BCD044E38B5F}" srcOrd="0" destOrd="0" presId="urn:microsoft.com/office/officeart/2018/2/layout/IconVerticalSolidList"/>
    <dgm:cxn modelId="{93C21AB7-B793-426C-A5FC-7B46D67C0814}" type="presOf" srcId="{4E48C048-0E83-41CD-B65C-00365257625D}" destId="{5F217B84-930F-44EC-A08B-343B6C253997}" srcOrd="0" destOrd="0" presId="urn:microsoft.com/office/officeart/2018/2/layout/IconVerticalSolidList"/>
    <dgm:cxn modelId="{43000EE2-1196-4A34-91E9-BF1B086AFBF6}" srcId="{C5122378-C301-4BFC-ABD2-311D87AF5FB4}" destId="{BD9DE533-0FA6-4587-9756-62A1DFBC519C}" srcOrd="0" destOrd="0" parTransId="{53E72C03-FCA5-4FE9-A750-978BAAE815F1}" sibTransId="{38C01EB6-F326-4130-838B-ED33E2FD2000}"/>
    <dgm:cxn modelId="{4C193942-AAFD-484C-9951-8E20059870F4}" type="presParOf" srcId="{C0DB33BA-ECEF-4ADC-B8BA-92CF196CFFB7}" destId="{8DDE50A0-E56F-4DB9-9AE5-CD2751759686}" srcOrd="0" destOrd="0" presId="urn:microsoft.com/office/officeart/2018/2/layout/IconVerticalSolidList"/>
    <dgm:cxn modelId="{2D3064CA-EC8E-4608-8329-D928982D375F}" type="presParOf" srcId="{8DDE50A0-E56F-4DB9-9AE5-CD2751759686}" destId="{C3555278-B202-45ED-AD14-70FE5FFA8D6A}" srcOrd="0" destOrd="0" presId="urn:microsoft.com/office/officeart/2018/2/layout/IconVerticalSolidList"/>
    <dgm:cxn modelId="{64F8B2C4-F477-4742-9D3C-93833BE63748}" type="presParOf" srcId="{8DDE50A0-E56F-4DB9-9AE5-CD2751759686}" destId="{5F4F43F8-8DD9-4E26-B9EB-C17C03A8BF4C}" srcOrd="1" destOrd="0" presId="urn:microsoft.com/office/officeart/2018/2/layout/IconVerticalSolidList"/>
    <dgm:cxn modelId="{44DBE437-3040-4866-A07F-C86F8B283D72}" type="presParOf" srcId="{8DDE50A0-E56F-4DB9-9AE5-CD2751759686}" destId="{5895FD86-DE94-4C95-A19E-AC847ECCCBA3}" srcOrd="2" destOrd="0" presId="urn:microsoft.com/office/officeart/2018/2/layout/IconVerticalSolidList"/>
    <dgm:cxn modelId="{362C3F46-0BA6-43A8-8E16-DFE6B8B1D71B}" type="presParOf" srcId="{8DDE50A0-E56F-4DB9-9AE5-CD2751759686}" destId="{7D4676E8-41B5-4B21-9D1B-C9AE7238E56E}" srcOrd="3" destOrd="0" presId="urn:microsoft.com/office/officeart/2018/2/layout/IconVerticalSolidList"/>
    <dgm:cxn modelId="{440CE7FA-9EA7-45D8-9BE1-1FAA26175803}" type="presParOf" srcId="{C0DB33BA-ECEF-4ADC-B8BA-92CF196CFFB7}" destId="{B74DD50D-E193-4A22-8603-B3224732EA9D}" srcOrd="1" destOrd="0" presId="urn:microsoft.com/office/officeart/2018/2/layout/IconVerticalSolidList"/>
    <dgm:cxn modelId="{A95F2070-C968-4DD6-9155-A9D230DCBB94}" type="presParOf" srcId="{C0DB33BA-ECEF-4ADC-B8BA-92CF196CFFB7}" destId="{8F83FD98-E58A-435C-9C44-AEFBDC60270B}" srcOrd="2" destOrd="0" presId="urn:microsoft.com/office/officeart/2018/2/layout/IconVerticalSolidList"/>
    <dgm:cxn modelId="{0335032D-048F-475D-9194-C8B65D5389B3}" type="presParOf" srcId="{8F83FD98-E58A-435C-9C44-AEFBDC60270B}" destId="{9F41A3A2-638A-4517-A2A0-6A0451506B2D}" srcOrd="0" destOrd="0" presId="urn:microsoft.com/office/officeart/2018/2/layout/IconVerticalSolidList"/>
    <dgm:cxn modelId="{E2335C12-02CE-4157-9718-24B121428411}" type="presParOf" srcId="{8F83FD98-E58A-435C-9C44-AEFBDC60270B}" destId="{03B45FDD-F3D2-4960-A80E-4CBD32AEB3E7}" srcOrd="1" destOrd="0" presId="urn:microsoft.com/office/officeart/2018/2/layout/IconVerticalSolidList"/>
    <dgm:cxn modelId="{7D2760C7-70F2-4EC2-9C4C-E6FCEBE9FE98}" type="presParOf" srcId="{8F83FD98-E58A-435C-9C44-AEFBDC60270B}" destId="{2894AC1B-C50C-481B-8B47-63FE3C77F565}" srcOrd="2" destOrd="0" presId="urn:microsoft.com/office/officeart/2018/2/layout/IconVerticalSolidList"/>
    <dgm:cxn modelId="{8286F313-640F-4497-8B38-DF8EB35CA50A}" type="presParOf" srcId="{8F83FD98-E58A-435C-9C44-AEFBDC60270B}" destId="{77C4FA59-B859-4660-A247-BCD044E38B5F}" srcOrd="3" destOrd="0" presId="urn:microsoft.com/office/officeart/2018/2/layout/IconVerticalSolidList"/>
    <dgm:cxn modelId="{ADC757DB-6524-47A4-9D59-43384579C69B}" type="presParOf" srcId="{C0DB33BA-ECEF-4ADC-B8BA-92CF196CFFB7}" destId="{FD1F7FAB-6265-4FDA-93CE-2674B00E5EC3}" srcOrd="3" destOrd="0" presId="urn:microsoft.com/office/officeart/2018/2/layout/IconVerticalSolidList"/>
    <dgm:cxn modelId="{5120A2AA-455D-45F4-8FBE-CBBF9E9C9F56}" type="presParOf" srcId="{C0DB33BA-ECEF-4ADC-B8BA-92CF196CFFB7}" destId="{A02F2DA4-0A70-4270-8B4A-270E48A8437D}" srcOrd="4" destOrd="0" presId="urn:microsoft.com/office/officeart/2018/2/layout/IconVerticalSolidList"/>
    <dgm:cxn modelId="{AB0015DF-6664-48FE-B4F1-2BC4DFF33483}" type="presParOf" srcId="{A02F2DA4-0A70-4270-8B4A-270E48A8437D}" destId="{A9038E8F-4358-478D-BD22-9C8BC86851B0}" srcOrd="0" destOrd="0" presId="urn:microsoft.com/office/officeart/2018/2/layout/IconVerticalSolidList"/>
    <dgm:cxn modelId="{0DFE06B7-EADB-4A28-B2B3-E1E9036876D5}" type="presParOf" srcId="{A02F2DA4-0A70-4270-8B4A-270E48A8437D}" destId="{E36A03F7-793C-40B7-82A0-E3DF409B2939}" srcOrd="1" destOrd="0" presId="urn:microsoft.com/office/officeart/2018/2/layout/IconVerticalSolidList"/>
    <dgm:cxn modelId="{A2A62E26-DAD1-460C-913C-3E8400A62DAF}" type="presParOf" srcId="{A02F2DA4-0A70-4270-8B4A-270E48A8437D}" destId="{8BCFB436-42D0-446C-B8D7-4FFBE062D618}" srcOrd="2" destOrd="0" presId="urn:microsoft.com/office/officeart/2018/2/layout/IconVerticalSolidList"/>
    <dgm:cxn modelId="{1C51B474-C383-4E4C-AFCA-4C0D748E6868}" type="presParOf" srcId="{A02F2DA4-0A70-4270-8B4A-270E48A8437D}" destId="{5F217B84-930F-44EC-A08B-343B6C25399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B11AA79-8F55-4853-A117-B9B575887A5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7D6F470-E22B-4B15-B61A-A199F0B19517}">
      <dgm:prSet/>
      <dgm:spPr/>
      <dgm:t>
        <a:bodyPr/>
        <a:lstStyle/>
        <a:p>
          <a:r>
            <a:rPr lang="en-US" b="0"/>
            <a:t>API stands for Application Programming Interface.</a:t>
          </a:r>
          <a:endParaRPr lang="en-US"/>
        </a:p>
      </dgm:t>
    </dgm:pt>
    <dgm:pt modelId="{ED1D6B6B-0D1E-4797-A8C7-60EC4C685AED}" type="parTrans" cxnId="{035382D4-18FB-43AE-9279-D8982F11651B}">
      <dgm:prSet/>
      <dgm:spPr/>
      <dgm:t>
        <a:bodyPr/>
        <a:lstStyle/>
        <a:p>
          <a:endParaRPr lang="en-US"/>
        </a:p>
      </dgm:t>
    </dgm:pt>
    <dgm:pt modelId="{CE02B9A8-284A-41C7-8A92-FB08144463E4}" type="sibTrans" cxnId="{035382D4-18FB-43AE-9279-D8982F11651B}">
      <dgm:prSet/>
      <dgm:spPr/>
      <dgm:t>
        <a:bodyPr/>
        <a:lstStyle/>
        <a:p>
          <a:endParaRPr lang="en-US"/>
        </a:p>
      </dgm:t>
    </dgm:pt>
    <dgm:pt modelId="{ACF58456-B000-4D7A-B4D6-4E7E346A6850}">
      <dgm:prSet/>
      <dgm:spPr/>
      <dgm:t>
        <a:bodyPr/>
        <a:lstStyle/>
        <a:p>
          <a:r>
            <a:rPr lang="en-US" b="0"/>
            <a:t>It allows different software applications to communicate with each other.</a:t>
          </a:r>
          <a:endParaRPr lang="en-US"/>
        </a:p>
      </dgm:t>
    </dgm:pt>
    <dgm:pt modelId="{20C3723D-95E6-4642-910E-693B078818B0}" type="parTrans" cxnId="{73C02F94-A52B-442C-AC05-16D043865DCF}">
      <dgm:prSet/>
      <dgm:spPr/>
      <dgm:t>
        <a:bodyPr/>
        <a:lstStyle/>
        <a:p>
          <a:endParaRPr lang="en-US"/>
        </a:p>
      </dgm:t>
    </dgm:pt>
    <dgm:pt modelId="{F6D1B36B-C7B4-405D-A871-E3AD7920AC7E}" type="sibTrans" cxnId="{73C02F94-A52B-442C-AC05-16D043865DCF}">
      <dgm:prSet/>
      <dgm:spPr/>
      <dgm:t>
        <a:bodyPr/>
        <a:lstStyle/>
        <a:p>
          <a:endParaRPr lang="en-US"/>
        </a:p>
      </dgm:t>
    </dgm:pt>
    <dgm:pt modelId="{28DC31DE-57A4-4683-8623-22B17CBE0EF1}">
      <dgm:prSet/>
      <dgm:spPr/>
      <dgm:t>
        <a:bodyPr/>
        <a:lstStyle/>
        <a:p>
          <a:r>
            <a:rPr lang="en-US" b="0"/>
            <a:t>APIs define methods and data formats that applications can use to request and exchange information.</a:t>
          </a:r>
          <a:endParaRPr lang="en-US"/>
        </a:p>
      </dgm:t>
    </dgm:pt>
    <dgm:pt modelId="{AC8D5BD6-C3C6-453E-A399-52070316F628}" type="parTrans" cxnId="{BF50982A-8EBF-406E-A3D0-5545349DC155}">
      <dgm:prSet/>
      <dgm:spPr/>
      <dgm:t>
        <a:bodyPr/>
        <a:lstStyle/>
        <a:p>
          <a:endParaRPr lang="en-US"/>
        </a:p>
      </dgm:t>
    </dgm:pt>
    <dgm:pt modelId="{FCF9C96D-183C-4963-A075-8E5D35146272}" type="sibTrans" cxnId="{BF50982A-8EBF-406E-A3D0-5545349DC155}">
      <dgm:prSet/>
      <dgm:spPr/>
      <dgm:t>
        <a:bodyPr/>
        <a:lstStyle/>
        <a:p>
          <a:endParaRPr lang="en-US"/>
        </a:p>
      </dgm:t>
    </dgm:pt>
    <dgm:pt modelId="{812BB72C-A391-4B76-8F38-F120D10B08BB}">
      <dgm:prSet/>
      <dgm:spPr/>
      <dgm:t>
        <a:bodyPr/>
        <a:lstStyle/>
        <a:p>
          <a:r>
            <a:rPr lang="en-US" b="0"/>
            <a:t>They enable integration between different systems, platforms, and services.</a:t>
          </a:r>
          <a:endParaRPr lang="en-US"/>
        </a:p>
      </dgm:t>
    </dgm:pt>
    <dgm:pt modelId="{BD793D8C-B457-4A72-9847-FEA08B626E2C}" type="parTrans" cxnId="{D18F2346-2074-4429-B434-591E53E67949}">
      <dgm:prSet/>
      <dgm:spPr/>
      <dgm:t>
        <a:bodyPr/>
        <a:lstStyle/>
        <a:p>
          <a:endParaRPr lang="en-US"/>
        </a:p>
      </dgm:t>
    </dgm:pt>
    <dgm:pt modelId="{32B3F6CC-9479-491D-8BAE-6D5684C3CC2F}" type="sibTrans" cxnId="{D18F2346-2074-4429-B434-591E53E67949}">
      <dgm:prSet/>
      <dgm:spPr/>
      <dgm:t>
        <a:bodyPr/>
        <a:lstStyle/>
        <a:p>
          <a:endParaRPr lang="en-US"/>
        </a:p>
      </dgm:t>
    </dgm:pt>
    <dgm:pt modelId="{077105E0-9E3E-4912-BFC6-F5E49A294403}">
      <dgm:prSet/>
      <dgm:spPr/>
      <dgm:t>
        <a:bodyPr/>
        <a:lstStyle/>
        <a:p>
          <a:r>
            <a:rPr lang="en-US" b="0"/>
            <a:t>APIs can be public or private depending on their intended use.</a:t>
          </a:r>
          <a:endParaRPr lang="en-US"/>
        </a:p>
      </dgm:t>
    </dgm:pt>
    <dgm:pt modelId="{E9E8D885-9797-49C7-8505-471D8ACBB3AB}" type="parTrans" cxnId="{95FFFA55-A111-4BB9-BA7B-B313F31BF415}">
      <dgm:prSet/>
      <dgm:spPr/>
      <dgm:t>
        <a:bodyPr/>
        <a:lstStyle/>
        <a:p>
          <a:endParaRPr lang="en-US"/>
        </a:p>
      </dgm:t>
    </dgm:pt>
    <dgm:pt modelId="{15077988-F630-412C-9451-33E18EA4684C}" type="sibTrans" cxnId="{95FFFA55-A111-4BB9-BA7B-B313F31BF415}">
      <dgm:prSet/>
      <dgm:spPr/>
      <dgm:t>
        <a:bodyPr/>
        <a:lstStyle/>
        <a:p>
          <a:endParaRPr lang="en-US"/>
        </a:p>
      </dgm:t>
    </dgm:pt>
    <dgm:pt modelId="{6AEEE15F-17C3-42A6-92F6-AB471C7D70BD}">
      <dgm:prSet/>
      <dgm:spPr/>
      <dgm:t>
        <a:bodyPr/>
        <a:lstStyle/>
        <a:p>
          <a:r>
            <a:rPr lang="en-US" b="0"/>
            <a:t>Commonly used in web development to connect front-end and back-end services.</a:t>
          </a:r>
          <a:endParaRPr lang="en-US"/>
        </a:p>
      </dgm:t>
    </dgm:pt>
    <dgm:pt modelId="{287747AD-768B-411B-BFDC-BA1680004E68}" type="parTrans" cxnId="{6140DDBA-7269-4C1D-96E6-42B89A859590}">
      <dgm:prSet/>
      <dgm:spPr/>
      <dgm:t>
        <a:bodyPr/>
        <a:lstStyle/>
        <a:p>
          <a:endParaRPr lang="en-US"/>
        </a:p>
      </dgm:t>
    </dgm:pt>
    <dgm:pt modelId="{E8ED67F5-AF05-45A8-86A1-E8A8608521BA}" type="sibTrans" cxnId="{6140DDBA-7269-4C1D-96E6-42B89A859590}">
      <dgm:prSet/>
      <dgm:spPr/>
      <dgm:t>
        <a:bodyPr/>
        <a:lstStyle/>
        <a:p>
          <a:endParaRPr lang="en-US"/>
        </a:p>
      </dgm:t>
    </dgm:pt>
    <dgm:pt modelId="{96A9149A-699A-4746-90DE-1D2EF7A2699E}">
      <dgm:prSet/>
      <dgm:spPr/>
      <dgm:t>
        <a:bodyPr/>
        <a:lstStyle/>
        <a:p>
          <a:r>
            <a:rPr lang="en-BE" b="0"/>
            <a:t>Very relevant for real time communication</a:t>
          </a:r>
          <a:endParaRPr lang="en-US"/>
        </a:p>
      </dgm:t>
    </dgm:pt>
    <dgm:pt modelId="{0B8D284C-7489-4972-8F12-3DF08F5B8490}" type="parTrans" cxnId="{308FDCBB-E3B8-461D-933B-DCEB19E9B800}">
      <dgm:prSet/>
      <dgm:spPr/>
      <dgm:t>
        <a:bodyPr/>
        <a:lstStyle/>
        <a:p>
          <a:endParaRPr lang="en-US"/>
        </a:p>
      </dgm:t>
    </dgm:pt>
    <dgm:pt modelId="{C0995AC8-52BA-4C19-9A09-3B16EE72C8AE}" type="sibTrans" cxnId="{308FDCBB-E3B8-461D-933B-DCEB19E9B800}">
      <dgm:prSet/>
      <dgm:spPr/>
      <dgm:t>
        <a:bodyPr/>
        <a:lstStyle/>
        <a:p>
          <a:endParaRPr lang="en-US"/>
        </a:p>
      </dgm:t>
    </dgm:pt>
    <dgm:pt modelId="{46344DB9-15BF-4EC0-B329-3A3771CD477C}" type="pres">
      <dgm:prSet presAssocID="{1B11AA79-8F55-4853-A117-B9B575887A54}" presName="root" presStyleCnt="0">
        <dgm:presLayoutVars>
          <dgm:dir/>
          <dgm:resizeHandles val="exact"/>
        </dgm:presLayoutVars>
      </dgm:prSet>
      <dgm:spPr/>
    </dgm:pt>
    <dgm:pt modelId="{8907C434-65E8-445E-A0BE-35238CB4EDE8}" type="pres">
      <dgm:prSet presAssocID="{17D6F470-E22B-4B15-B61A-A199F0B19517}" presName="compNode" presStyleCnt="0"/>
      <dgm:spPr/>
    </dgm:pt>
    <dgm:pt modelId="{DC108687-1CA5-4D62-A08B-24BFDFBF12A5}" type="pres">
      <dgm:prSet presAssocID="{17D6F470-E22B-4B15-B61A-A199F0B19517}" presName="bgRect" presStyleLbl="bgShp" presStyleIdx="0" presStyleCnt="7"/>
      <dgm:spPr/>
    </dgm:pt>
    <dgm:pt modelId="{3F6FAC04-AEC8-442A-AB0A-C28762ABD55F}" type="pres">
      <dgm:prSet presAssocID="{17D6F470-E22B-4B15-B61A-A199F0B19517}"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eb Design"/>
        </a:ext>
      </dgm:extLst>
    </dgm:pt>
    <dgm:pt modelId="{7487BE85-3005-419D-871A-F6637784EF21}" type="pres">
      <dgm:prSet presAssocID="{17D6F470-E22B-4B15-B61A-A199F0B19517}" presName="spaceRect" presStyleCnt="0"/>
      <dgm:spPr/>
    </dgm:pt>
    <dgm:pt modelId="{86B40631-50E2-45CA-94A7-F82A5C11CC9E}" type="pres">
      <dgm:prSet presAssocID="{17D6F470-E22B-4B15-B61A-A199F0B19517}" presName="parTx" presStyleLbl="revTx" presStyleIdx="0" presStyleCnt="7">
        <dgm:presLayoutVars>
          <dgm:chMax val="0"/>
          <dgm:chPref val="0"/>
        </dgm:presLayoutVars>
      </dgm:prSet>
      <dgm:spPr/>
    </dgm:pt>
    <dgm:pt modelId="{0BE96AC8-D437-4E92-9983-99236EE4CAF6}" type="pres">
      <dgm:prSet presAssocID="{CE02B9A8-284A-41C7-8A92-FB08144463E4}" presName="sibTrans" presStyleCnt="0"/>
      <dgm:spPr/>
    </dgm:pt>
    <dgm:pt modelId="{1259955E-EE17-4EE8-A856-1A8C1EC0BA66}" type="pres">
      <dgm:prSet presAssocID="{ACF58456-B000-4D7A-B4D6-4E7E346A6850}" presName="compNode" presStyleCnt="0"/>
      <dgm:spPr/>
    </dgm:pt>
    <dgm:pt modelId="{2C43D206-221B-4CCE-BE1F-53A4D95FAF4A}" type="pres">
      <dgm:prSet presAssocID="{ACF58456-B000-4D7A-B4D6-4E7E346A6850}" presName="bgRect" presStyleLbl="bgShp" presStyleIdx="1" presStyleCnt="7"/>
      <dgm:spPr/>
    </dgm:pt>
    <dgm:pt modelId="{3719598D-D49A-46CF-BBC8-585DEF091363}" type="pres">
      <dgm:prSet presAssocID="{ACF58456-B000-4D7A-B4D6-4E7E346A6850}"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grammer"/>
        </a:ext>
      </dgm:extLst>
    </dgm:pt>
    <dgm:pt modelId="{138814D4-11FF-4303-BE2E-AADA154676B5}" type="pres">
      <dgm:prSet presAssocID="{ACF58456-B000-4D7A-B4D6-4E7E346A6850}" presName="spaceRect" presStyleCnt="0"/>
      <dgm:spPr/>
    </dgm:pt>
    <dgm:pt modelId="{D08CAE6C-CE8B-4CF2-BD24-0609FCA095BC}" type="pres">
      <dgm:prSet presAssocID="{ACF58456-B000-4D7A-B4D6-4E7E346A6850}" presName="parTx" presStyleLbl="revTx" presStyleIdx="1" presStyleCnt="7">
        <dgm:presLayoutVars>
          <dgm:chMax val="0"/>
          <dgm:chPref val="0"/>
        </dgm:presLayoutVars>
      </dgm:prSet>
      <dgm:spPr/>
    </dgm:pt>
    <dgm:pt modelId="{B860C393-5D22-4C45-A0D0-6F4B2E80A0B3}" type="pres">
      <dgm:prSet presAssocID="{F6D1B36B-C7B4-405D-A871-E3AD7920AC7E}" presName="sibTrans" presStyleCnt="0"/>
      <dgm:spPr/>
    </dgm:pt>
    <dgm:pt modelId="{9F44AE83-5A24-4FC5-827D-4A4ACC25419D}" type="pres">
      <dgm:prSet presAssocID="{28DC31DE-57A4-4683-8623-22B17CBE0EF1}" presName="compNode" presStyleCnt="0"/>
      <dgm:spPr/>
    </dgm:pt>
    <dgm:pt modelId="{ABB148BA-01B6-4F5B-9B16-BD8589CEC5B1}" type="pres">
      <dgm:prSet presAssocID="{28DC31DE-57A4-4683-8623-22B17CBE0EF1}" presName="bgRect" presStyleLbl="bgShp" presStyleIdx="2" presStyleCnt="7"/>
      <dgm:spPr/>
    </dgm:pt>
    <dgm:pt modelId="{63FBABEF-6A22-46BD-9E74-DE5F7E225E4D}" type="pres">
      <dgm:prSet presAssocID="{28DC31DE-57A4-4683-8623-22B17CBE0EF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lowchart"/>
        </a:ext>
      </dgm:extLst>
    </dgm:pt>
    <dgm:pt modelId="{CEED7F6C-FC50-4406-B793-F540B4E334DE}" type="pres">
      <dgm:prSet presAssocID="{28DC31DE-57A4-4683-8623-22B17CBE0EF1}" presName="spaceRect" presStyleCnt="0"/>
      <dgm:spPr/>
    </dgm:pt>
    <dgm:pt modelId="{9C7D6FE2-9AFF-4417-A80E-5C41D5809FAF}" type="pres">
      <dgm:prSet presAssocID="{28DC31DE-57A4-4683-8623-22B17CBE0EF1}" presName="parTx" presStyleLbl="revTx" presStyleIdx="2" presStyleCnt="7">
        <dgm:presLayoutVars>
          <dgm:chMax val="0"/>
          <dgm:chPref val="0"/>
        </dgm:presLayoutVars>
      </dgm:prSet>
      <dgm:spPr/>
    </dgm:pt>
    <dgm:pt modelId="{D9229819-ABD7-44E9-AE3D-C5116F77F462}" type="pres">
      <dgm:prSet presAssocID="{FCF9C96D-183C-4963-A075-8E5D35146272}" presName="sibTrans" presStyleCnt="0"/>
      <dgm:spPr/>
    </dgm:pt>
    <dgm:pt modelId="{8A54D840-34A0-4CFD-A885-E0D3DD7A9DB0}" type="pres">
      <dgm:prSet presAssocID="{812BB72C-A391-4B76-8F38-F120D10B08BB}" presName="compNode" presStyleCnt="0"/>
      <dgm:spPr/>
    </dgm:pt>
    <dgm:pt modelId="{7F3328F4-4582-4C5D-9A8D-480895BDFEA7}" type="pres">
      <dgm:prSet presAssocID="{812BB72C-A391-4B76-8F38-F120D10B08BB}" presName="bgRect" presStyleLbl="bgShp" presStyleIdx="3" presStyleCnt="7"/>
      <dgm:spPr/>
    </dgm:pt>
    <dgm:pt modelId="{0C27FB4B-8202-4593-978E-00C74B6E642A}" type="pres">
      <dgm:prSet presAssocID="{812BB72C-A391-4B76-8F38-F120D10B08BB}"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Network Diagram"/>
        </a:ext>
      </dgm:extLst>
    </dgm:pt>
    <dgm:pt modelId="{F19E512C-0BE5-401C-86DE-2B82DCC47D3B}" type="pres">
      <dgm:prSet presAssocID="{812BB72C-A391-4B76-8F38-F120D10B08BB}" presName="spaceRect" presStyleCnt="0"/>
      <dgm:spPr/>
    </dgm:pt>
    <dgm:pt modelId="{F0AECE5B-E60B-42A2-8CC7-3603B9E4DA37}" type="pres">
      <dgm:prSet presAssocID="{812BB72C-A391-4B76-8F38-F120D10B08BB}" presName="parTx" presStyleLbl="revTx" presStyleIdx="3" presStyleCnt="7">
        <dgm:presLayoutVars>
          <dgm:chMax val="0"/>
          <dgm:chPref val="0"/>
        </dgm:presLayoutVars>
      </dgm:prSet>
      <dgm:spPr/>
    </dgm:pt>
    <dgm:pt modelId="{39F37594-704C-4200-99C5-FF401925FA5A}" type="pres">
      <dgm:prSet presAssocID="{32B3F6CC-9479-491D-8BAE-6D5684C3CC2F}" presName="sibTrans" presStyleCnt="0"/>
      <dgm:spPr/>
    </dgm:pt>
    <dgm:pt modelId="{E2529CB3-8A5A-49D0-9249-49675F6AE685}" type="pres">
      <dgm:prSet presAssocID="{077105E0-9E3E-4912-BFC6-F5E49A294403}" presName="compNode" presStyleCnt="0"/>
      <dgm:spPr/>
    </dgm:pt>
    <dgm:pt modelId="{D33DCF8F-2600-4A65-84F3-4FFA3C0BFA6E}" type="pres">
      <dgm:prSet presAssocID="{077105E0-9E3E-4912-BFC6-F5E49A294403}" presName="bgRect" presStyleLbl="bgShp" presStyleIdx="4" presStyleCnt="7"/>
      <dgm:spPr/>
    </dgm:pt>
    <dgm:pt modelId="{39E594B1-4C50-4ADA-A6D0-E5F0FBE0B676}" type="pres">
      <dgm:prSet presAssocID="{077105E0-9E3E-4912-BFC6-F5E49A294403}"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Lock"/>
        </a:ext>
      </dgm:extLst>
    </dgm:pt>
    <dgm:pt modelId="{C748DDFA-AD29-4BCA-A341-1CBD95486225}" type="pres">
      <dgm:prSet presAssocID="{077105E0-9E3E-4912-BFC6-F5E49A294403}" presName="spaceRect" presStyleCnt="0"/>
      <dgm:spPr/>
    </dgm:pt>
    <dgm:pt modelId="{2F3C3DB5-9CB7-4F85-AFE5-C1A5B3708705}" type="pres">
      <dgm:prSet presAssocID="{077105E0-9E3E-4912-BFC6-F5E49A294403}" presName="parTx" presStyleLbl="revTx" presStyleIdx="4" presStyleCnt="7">
        <dgm:presLayoutVars>
          <dgm:chMax val="0"/>
          <dgm:chPref val="0"/>
        </dgm:presLayoutVars>
      </dgm:prSet>
      <dgm:spPr/>
    </dgm:pt>
    <dgm:pt modelId="{C52ED50D-8438-490A-9D5D-E4E85724DE87}" type="pres">
      <dgm:prSet presAssocID="{15077988-F630-412C-9451-33E18EA4684C}" presName="sibTrans" presStyleCnt="0"/>
      <dgm:spPr/>
    </dgm:pt>
    <dgm:pt modelId="{474CD2B6-7D73-4415-AB7A-E328E6A4E9C6}" type="pres">
      <dgm:prSet presAssocID="{6AEEE15F-17C3-42A6-92F6-AB471C7D70BD}" presName="compNode" presStyleCnt="0"/>
      <dgm:spPr/>
    </dgm:pt>
    <dgm:pt modelId="{BF6780C3-268D-415C-9D04-368F968FC165}" type="pres">
      <dgm:prSet presAssocID="{6AEEE15F-17C3-42A6-92F6-AB471C7D70BD}" presName="bgRect" presStyleLbl="bgShp" presStyleIdx="5" presStyleCnt="7"/>
      <dgm:spPr/>
    </dgm:pt>
    <dgm:pt modelId="{9D2DE0B3-42CD-4019-AC11-911A1C6B6137}" type="pres">
      <dgm:prSet presAssocID="{6AEEE15F-17C3-42A6-92F6-AB471C7D70BD}"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Internet"/>
        </a:ext>
      </dgm:extLst>
    </dgm:pt>
    <dgm:pt modelId="{FCDF30F0-21CC-4EEB-A193-327E0D44C85A}" type="pres">
      <dgm:prSet presAssocID="{6AEEE15F-17C3-42A6-92F6-AB471C7D70BD}" presName="spaceRect" presStyleCnt="0"/>
      <dgm:spPr/>
    </dgm:pt>
    <dgm:pt modelId="{AD237F84-A427-454A-B86F-30899AB3A839}" type="pres">
      <dgm:prSet presAssocID="{6AEEE15F-17C3-42A6-92F6-AB471C7D70BD}" presName="parTx" presStyleLbl="revTx" presStyleIdx="5" presStyleCnt="7">
        <dgm:presLayoutVars>
          <dgm:chMax val="0"/>
          <dgm:chPref val="0"/>
        </dgm:presLayoutVars>
      </dgm:prSet>
      <dgm:spPr/>
    </dgm:pt>
    <dgm:pt modelId="{3301AB58-4FA6-412F-9EC5-6FC9FAFA3B43}" type="pres">
      <dgm:prSet presAssocID="{E8ED67F5-AF05-45A8-86A1-E8A8608521BA}" presName="sibTrans" presStyleCnt="0"/>
      <dgm:spPr/>
    </dgm:pt>
    <dgm:pt modelId="{017AD667-E0C7-42F5-A8CA-996CC14E05CC}" type="pres">
      <dgm:prSet presAssocID="{96A9149A-699A-4746-90DE-1D2EF7A2699E}" presName="compNode" presStyleCnt="0"/>
      <dgm:spPr/>
    </dgm:pt>
    <dgm:pt modelId="{40C16712-A19D-4210-9035-9859516212EE}" type="pres">
      <dgm:prSet presAssocID="{96A9149A-699A-4746-90DE-1D2EF7A2699E}" presName="bgRect" presStyleLbl="bgShp" presStyleIdx="6" presStyleCnt="7"/>
      <dgm:spPr/>
    </dgm:pt>
    <dgm:pt modelId="{C85191F3-3E3E-42CD-8DB8-855C07769054}" type="pres">
      <dgm:prSet presAssocID="{96A9149A-699A-4746-90DE-1D2EF7A2699E}"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at"/>
        </a:ext>
      </dgm:extLst>
    </dgm:pt>
    <dgm:pt modelId="{E223E27C-7188-42A4-9269-D8D8BD2633D2}" type="pres">
      <dgm:prSet presAssocID="{96A9149A-699A-4746-90DE-1D2EF7A2699E}" presName="spaceRect" presStyleCnt="0"/>
      <dgm:spPr/>
    </dgm:pt>
    <dgm:pt modelId="{789F6F60-B4BB-45FD-AB85-350205023881}" type="pres">
      <dgm:prSet presAssocID="{96A9149A-699A-4746-90DE-1D2EF7A2699E}" presName="parTx" presStyleLbl="revTx" presStyleIdx="6" presStyleCnt="7">
        <dgm:presLayoutVars>
          <dgm:chMax val="0"/>
          <dgm:chPref val="0"/>
        </dgm:presLayoutVars>
      </dgm:prSet>
      <dgm:spPr/>
    </dgm:pt>
  </dgm:ptLst>
  <dgm:cxnLst>
    <dgm:cxn modelId="{BF50982A-8EBF-406E-A3D0-5545349DC155}" srcId="{1B11AA79-8F55-4853-A117-B9B575887A54}" destId="{28DC31DE-57A4-4683-8623-22B17CBE0EF1}" srcOrd="2" destOrd="0" parTransId="{AC8D5BD6-C3C6-453E-A399-52070316F628}" sibTransId="{FCF9C96D-183C-4963-A075-8E5D35146272}"/>
    <dgm:cxn modelId="{C4AB3638-7898-4757-85CA-7073951D6161}" type="presOf" srcId="{077105E0-9E3E-4912-BFC6-F5E49A294403}" destId="{2F3C3DB5-9CB7-4F85-AFE5-C1A5B3708705}" srcOrd="0" destOrd="0" presId="urn:microsoft.com/office/officeart/2018/2/layout/IconVerticalSolidList"/>
    <dgm:cxn modelId="{ABF24A5B-1981-49C4-9BEB-F003FF46E98F}" type="presOf" srcId="{96A9149A-699A-4746-90DE-1D2EF7A2699E}" destId="{789F6F60-B4BB-45FD-AB85-350205023881}" srcOrd="0" destOrd="0" presId="urn:microsoft.com/office/officeart/2018/2/layout/IconVerticalSolidList"/>
    <dgm:cxn modelId="{D18F2346-2074-4429-B434-591E53E67949}" srcId="{1B11AA79-8F55-4853-A117-B9B575887A54}" destId="{812BB72C-A391-4B76-8F38-F120D10B08BB}" srcOrd="3" destOrd="0" parTransId="{BD793D8C-B457-4A72-9847-FEA08B626E2C}" sibTransId="{32B3F6CC-9479-491D-8BAE-6D5684C3CC2F}"/>
    <dgm:cxn modelId="{3AE37A4B-3CB3-4855-8F4C-BF89C9887B93}" type="presOf" srcId="{6AEEE15F-17C3-42A6-92F6-AB471C7D70BD}" destId="{AD237F84-A427-454A-B86F-30899AB3A839}" srcOrd="0" destOrd="0" presId="urn:microsoft.com/office/officeart/2018/2/layout/IconVerticalSolidList"/>
    <dgm:cxn modelId="{95FFFA55-A111-4BB9-BA7B-B313F31BF415}" srcId="{1B11AA79-8F55-4853-A117-B9B575887A54}" destId="{077105E0-9E3E-4912-BFC6-F5E49A294403}" srcOrd="4" destOrd="0" parTransId="{E9E8D885-9797-49C7-8505-471D8ACBB3AB}" sibTransId="{15077988-F630-412C-9451-33E18EA4684C}"/>
    <dgm:cxn modelId="{7DDF138C-4CB1-4759-94DD-F2022587871F}" type="presOf" srcId="{1B11AA79-8F55-4853-A117-B9B575887A54}" destId="{46344DB9-15BF-4EC0-B329-3A3771CD477C}" srcOrd="0" destOrd="0" presId="urn:microsoft.com/office/officeart/2018/2/layout/IconVerticalSolidList"/>
    <dgm:cxn modelId="{73C02F94-A52B-442C-AC05-16D043865DCF}" srcId="{1B11AA79-8F55-4853-A117-B9B575887A54}" destId="{ACF58456-B000-4D7A-B4D6-4E7E346A6850}" srcOrd="1" destOrd="0" parTransId="{20C3723D-95E6-4642-910E-693B078818B0}" sibTransId="{F6D1B36B-C7B4-405D-A871-E3AD7920AC7E}"/>
    <dgm:cxn modelId="{175FC7B5-F32A-4F00-AA79-7BD530DA0AC6}" type="presOf" srcId="{ACF58456-B000-4D7A-B4D6-4E7E346A6850}" destId="{D08CAE6C-CE8B-4CF2-BD24-0609FCA095BC}" srcOrd="0" destOrd="0" presId="urn:microsoft.com/office/officeart/2018/2/layout/IconVerticalSolidList"/>
    <dgm:cxn modelId="{B624B3B7-17BF-4254-A79D-AE9B3DA87726}" type="presOf" srcId="{28DC31DE-57A4-4683-8623-22B17CBE0EF1}" destId="{9C7D6FE2-9AFF-4417-A80E-5C41D5809FAF}" srcOrd="0" destOrd="0" presId="urn:microsoft.com/office/officeart/2018/2/layout/IconVerticalSolidList"/>
    <dgm:cxn modelId="{5D2F6DB8-4369-4BF5-878A-841413F7C011}" type="presOf" srcId="{812BB72C-A391-4B76-8F38-F120D10B08BB}" destId="{F0AECE5B-E60B-42A2-8CC7-3603B9E4DA37}" srcOrd="0" destOrd="0" presId="urn:microsoft.com/office/officeart/2018/2/layout/IconVerticalSolidList"/>
    <dgm:cxn modelId="{6140DDBA-7269-4C1D-96E6-42B89A859590}" srcId="{1B11AA79-8F55-4853-A117-B9B575887A54}" destId="{6AEEE15F-17C3-42A6-92F6-AB471C7D70BD}" srcOrd="5" destOrd="0" parTransId="{287747AD-768B-411B-BFDC-BA1680004E68}" sibTransId="{E8ED67F5-AF05-45A8-86A1-E8A8608521BA}"/>
    <dgm:cxn modelId="{308FDCBB-E3B8-461D-933B-DCEB19E9B800}" srcId="{1B11AA79-8F55-4853-A117-B9B575887A54}" destId="{96A9149A-699A-4746-90DE-1D2EF7A2699E}" srcOrd="6" destOrd="0" parTransId="{0B8D284C-7489-4972-8F12-3DF08F5B8490}" sibTransId="{C0995AC8-52BA-4C19-9A09-3B16EE72C8AE}"/>
    <dgm:cxn modelId="{035382D4-18FB-43AE-9279-D8982F11651B}" srcId="{1B11AA79-8F55-4853-A117-B9B575887A54}" destId="{17D6F470-E22B-4B15-B61A-A199F0B19517}" srcOrd="0" destOrd="0" parTransId="{ED1D6B6B-0D1E-4797-A8C7-60EC4C685AED}" sibTransId="{CE02B9A8-284A-41C7-8A92-FB08144463E4}"/>
    <dgm:cxn modelId="{842985EB-7915-4AAF-A05C-395E2D9D3C4B}" type="presOf" srcId="{17D6F470-E22B-4B15-B61A-A199F0B19517}" destId="{86B40631-50E2-45CA-94A7-F82A5C11CC9E}" srcOrd="0" destOrd="0" presId="urn:microsoft.com/office/officeart/2018/2/layout/IconVerticalSolidList"/>
    <dgm:cxn modelId="{281CD91A-16B4-426E-84DE-F71328A98702}" type="presParOf" srcId="{46344DB9-15BF-4EC0-B329-3A3771CD477C}" destId="{8907C434-65E8-445E-A0BE-35238CB4EDE8}" srcOrd="0" destOrd="0" presId="urn:microsoft.com/office/officeart/2018/2/layout/IconVerticalSolidList"/>
    <dgm:cxn modelId="{1969BF57-67CE-4D57-8EB5-EDCB87B45D95}" type="presParOf" srcId="{8907C434-65E8-445E-A0BE-35238CB4EDE8}" destId="{DC108687-1CA5-4D62-A08B-24BFDFBF12A5}" srcOrd="0" destOrd="0" presId="urn:microsoft.com/office/officeart/2018/2/layout/IconVerticalSolidList"/>
    <dgm:cxn modelId="{B781AE88-1BB4-4BE1-AE40-325C059C2F99}" type="presParOf" srcId="{8907C434-65E8-445E-A0BE-35238CB4EDE8}" destId="{3F6FAC04-AEC8-442A-AB0A-C28762ABD55F}" srcOrd="1" destOrd="0" presId="urn:microsoft.com/office/officeart/2018/2/layout/IconVerticalSolidList"/>
    <dgm:cxn modelId="{78B73110-0D5E-476B-9F73-182FEA5156A6}" type="presParOf" srcId="{8907C434-65E8-445E-A0BE-35238CB4EDE8}" destId="{7487BE85-3005-419D-871A-F6637784EF21}" srcOrd="2" destOrd="0" presId="urn:microsoft.com/office/officeart/2018/2/layout/IconVerticalSolidList"/>
    <dgm:cxn modelId="{0258672F-AECB-4486-B8AC-2CD561F23D36}" type="presParOf" srcId="{8907C434-65E8-445E-A0BE-35238CB4EDE8}" destId="{86B40631-50E2-45CA-94A7-F82A5C11CC9E}" srcOrd="3" destOrd="0" presId="urn:microsoft.com/office/officeart/2018/2/layout/IconVerticalSolidList"/>
    <dgm:cxn modelId="{C8298448-B241-4BAB-97B0-38C6A4C42AD1}" type="presParOf" srcId="{46344DB9-15BF-4EC0-B329-3A3771CD477C}" destId="{0BE96AC8-D437-4E92-9983-99236EE4CAF6}" srcOrd="1" destOrd="0" presId="urn:microsoft.com/office/officeart/2018/2/layout/IconVerticalSolidList"/>
    <dgm:cxn modelId="{6B99564A-0B37-4421-83F3-0AA914CF5A72}" type="presParOf" srcId="{46344DB9-15BF-4EC0-B329-3A3771CD477C}" destId="{1259955E-EE17-4EE8-A856-1A8C1EC0BA66}" srcOrd="2" destOrd="0" presId="urn:microsoft.com/office/officeart/2018/2/layout/IconVerticalSolidList"/>
    <dgm:cxn modelId="{D7F195DB-1E77-4E35-9E53-4834E051CFA8}" type="presParOf" srcId="{1259955E-EE17-4EE8-A856-1A8C1EC0BA66}" destId="{2C43D206-221B-4CCE-BE1F-53A4D95FAF4A}" srcOrd="0" destOrd="0" presId="urn:microsoft.com/office/officeart/2018/2/layout/IconVerticalSolidList"/>
    <dgm:cxn modelId="{2BC9161F-EE9B-4F39-A8D4-0A19E171D48B}" type="presParOf" srcId="{1259955E-EE17-4EE8-A856-1A8C1EC0BA66}" destId="{3719598D-D49A-46CF-BBC8-585DEF091363}" srcOrd="1" destOrd="0" presId="urn:microsoft.com/office/officeart/2018/2/layout/IconVerticalSolidList"/>
    <dgm:cxn modelId="{0CCB19A1-797D-4373-A343-9A1A75952A33}" type="presParOf" srcId="{1259955E-EE17-4EE8-A856-1A8C1EC0BA66}" destId="{138814D4-11FF-4303-BE2E-AADA154676B5}" srcOrd="2" destOrd="0" presId="urn:microsoft.com/office/officeart/2018/2/layout/IconVerticalSolidList"/>
    <dgm:cxn modelId="{C4B96310-84D5-46E2-A881-1BD9C53C2D77}" type="presParOf" srcId="{1259955E-EE17-4EE8-A856-1A8C1EC0BA66}" destId="{D08CAE6C-CE8B-4CF2-BD24-0609FCA095BC}" srcOrd="3" destOrd="0" presId="urn:microsoft.com/office/officeart/2018/2/layout/IconVerticalSolidList"/>
    <dgm:cxn modelId="{595F8275-B27B-4F72-8488-38D640E23E04}" type="presParOf" srcId="{46344DB9-15BF-4EC0-B329-3A3771CD477C}" destId="{B860C393-5D22-4C45-A0D0-6F4B2E80A0B3}" srcOrd="3" destOrd="0" presId="urn:microsoft.com/office/officeart/2018/2/layout/IconVerticalSolidList"/>
    <dgm:cxn modelId="{6E185A64-7CDE-4AAC-A41F-BAFAF6375667}" type="presParOf" srcId="{46344DB9-15BF-4EC0-B329-3A3771CD477C}" destId="{9F44AE83-5A24-4FC5-827D-4A4ACC25419D}" srcOrd="4" destOrd="0" presId="urn:microsoft.com/office/officeart/2018/2/layout/IconVerticalSolidList"/>
    <dgm:cxn modelId="{07D9E706-9A8F-47E1-B7DD-13B94628F040}" type="presParOf" srcId="{9F44AE83-5A24-4FC5-827D-4A4ACC25419D}" destId="{ABB148BA-01B6-4F5B-9B16-BD8589CEC5B1}" srcOrd="0" destOrd="0" presId="urn:microsoft.com/office/officeart/2018/2/layout/IconVerticalSolidList"/>
    <dgm:cxn modelId="{76414921-1313-497E-8ACA-95ACDAD5BAA6}" type="presParOf" srcId="{9F44AE83-5A24-4FC5-827D-4A4ACC25419D}" destId="{63FBABEF-6A22-46BD-9E74-DE5F7E225E4D}" srcOrd="1" destOrd="0" presId="urn:microsoft.com/office/officeart/2018/2/layout/IconVerticalSolidList"/>
    <dgm:cxn modelId="{A8704FDE-DD8C-448B-BF3C-2594CAE09358}" type="presParOf" srcId="{9F44AE83-5A24-4FC5-827D-4A4ACC25419D}" destId="{CEED7F6C-FC50-4406-B793-F540B4E334DE}" srcOrd="2" destOrd="0" presId="urn:microsoft.com/office/officeart/2018/2/layout/IconVerticalSolidList"/>
    <dgm:cxn modelId="{5C90E4E3-6924-4990-B7BA-FD6CAD03354E}" type="presParOf" srcId="{9F44AE83-5A24-4FC5-827D-4A4ACC25419D}" destId="{9C7D6FE2-9AFF-4417-A80E-5C41D5809FAF}" srcOrd="3" destOrd="0" presId="urn:microsoft.com/office/officeart/2018/2/layout/IconVerticalSolidList"/>
    <dgm:cxn modelId="{457EC43E-4D18-431D-972A-D4C05FA3A1B2}" type="presParOf" srcId="{46344DB9-15BF-4EC0-B329-3A3771CD477C}" destId="{D9229819-ABD7-44E9-AE3D-C5116F77F462}" srcOrd="5" destOrd="0" presId="urn:microsoft.com/office/officeart/2018/2/layout/IconVerticalSolidList"/>
    <dgm:cxn modelId="{16BE0F14-70EA-4D9E-8A86-0842756FDA11}" type="presParOf" srcId="{46344DB9-15BF-4EC0-B329-3A3771CD477C}" destId="{8A54D840-34A0-4CFD-A885-E0D3DD7A9DB0}" srcOrd="6" destOrd="0" presId="urn:microsoft.com/office/officeart/2018/2/layout/IconVerticalSolidList"/>
    <dgm:cxn modelId="{524B69C7-5FDC-480B-931E-DD45B63B45D2}" type="presParOf" srcId="{8A54D840-34A0-4CFD-A885-E0D3DD7A9DB0}" destId="{7F3328F4-4582-4C5D-9A8D-480895BDFEA7}" srcOrd="0" destOrd="0" presId="urn:microsoft.com/office/officeart/2018/2/layout/IconVerticalSolidList"/>
    <dgm:cxn modelId="{2CD92B87-B097-4F44-B88C-F94623846F08}" type="presParOf" srcId="{8A54D840-34A0-4CFD-A885-E0D3DD7A9DB0}" destId="{0C27FB4B-8202-4593-978E-00C74B6E642A}" srcOrd="1" destOrd="0" presId="urn:microsoft.com/office/officeart/2018/2/layout/IconVerticalSolidList"/>
    <dgm:cxn modelId="{75B9CB03-4991-49AD-89F9-59E336DF40E0}" type="presParOf" srcId="{8A54D840-34A0-4CFD-A885-E0D3DD7A9DB0}" destId="{F19E512C-0BE5-401C-86DE-2B82DCC47D3B}" srcOrd="2" destOrd="0" presId="urn:microsoft.com/office/officeart/2018/2/layout/IconVerticalSolidList"/>
    <dgm:cxn modelId="{34FC7ADA-8E3E-4AE9-8679-BF297CD60926}" type="presParOf" srcId="{8A54D840-34A0-4CFD-A885-E0D3DD7A9DB0}" destId="{F0AECE5B-E60B-42A2-8CC7-3603B9E4DA37}" srcOrd="3" destOrd="0" presId="urn:microsoft.com/office/officeart/2018/2/layout/IconVerticalSolidList"/>
    <dgm:cxn modelId="{A2B38789-D9C5-4EAA-8D55-CC99E13EFF12}" type="presParOf" srcId="{46344DB9-15BF-4EC0-B329-3A3771CD477C}" destId="{39F37594-704C-4200-99C5-FF401925FA5A}" srcOrd="7" destOrd="0" presId="urn:microsoft.com/office/officeart/2018/2/layout/IconVerticalSolidList"/>
    <dgm:cxn modelId="{B3320B73-023C-4C28-B177-5CE9FD10F74B}" type="presParOf" srcId="{46344DB9-15BF-4EC0-B329-3A3771CD477C}" destId="{E2529CB3-8A5A-49D0-9249-49675F6AE685}" srcOrd="8" destOrd="0" presId="urn:microsoft.com/office/officeart/2018/2/layout/IconVerticalSolidList"/>
    <dgm:cxn modelId="{515800B7-1C36-48E7-B8CE-3F72BAF2D9EC}" type="presParOf" srcId="{E2529CB3-8A5A-49D0-9249-49675F6AE685}" destId="{D33DCF8F-2600-4A65-84F3-4FFA3C0BFA6E}" srcOrd="0" destOrd="0" presId="urn:microsoft.com/office/officeart/2018/2/layout/IconVerticalSolidList"/>
    <dgm:cxn modelId="{9F1F7555-9D1A-4018-963D-E4F53D4438C7}" type="presParOf" srcId="{E2529CB3-8A5A-49D0-9249-49675F6AE685}" destId="{39E594B1-4C50-4ADA-A6D0-E5F0FBE0B676}" srcOrd="1" destOrd="0" presId="urn:microsoft.com/office/officeart/2018/2/layout/IconVerticalSolidList"/>
    <dgm:cxn modelId="{7555F581-C33E-4C1A-A2A5-2E5E9E7972AE}" type="presParOf" srcId="{E2529CB3-8A5A-49D0-9249-49675F6AE685}" destId="{C748DDFA-AD29-4BCA-A341-1CBD95486225}" srcOrd="2" destOrd="0" presId="urn:microsoft.com/office/officeart/2018/2/layout/IconVerticalSolidList"/>
    <dgm:cxn modelId="{B7E5FCBE-B657-464C-89F7-104E50E4B60F}" type="presParOf" srcId="{E2529CB3-8A5A-49D0-9249-49675F6AE685}" destId="{2F3C3DB5-9CB7-4F85-AFE5-C1A5B3708705}" srcOrd="3" destOrd="0" presId="urn:microsoft.com/office/officeart/2018/2/layout/IconVerticalSolidList"/>
    <dgm:cxn modelId="{68F71962-E233-450D-9FD5-59AF90266D86}" type="presParOf" srcId="{46344DB9-15BF-4EC0-B329-3A3771CD477C}" destId="{C52ED50D-8438-490A-9D5D-E4E85724DE87}" srcOrd="9" destOrd="0" presId="urn:microsoft.com/office/officeart/2018/2/layout/IconVerticalSolidList"/>
    <dgm:cxn modelId="{53E0325A-30E0-4AD3-8BA4-D12C2CBFC080}" type="presParOf" srcId="{46344DB9-15BF-4EC0-B329-3A3771CD477C}" destId="{474CD2B6-7D73-4415-AB7A-E328E6A4E9C6}" srcOrd="10" destOrd="0" presId="urn:microsoft.com/office/officeart/2018/2/layout/IconVerticalSolidList"/>
    <dgm:cxn modelId="{D1B9FFF0-D417-4BCF-B194-39E0A2FCFC03}" type="presParOf" srcId="{474CD2B6-7D73-4415-AB7A-E328E6A4E9C6}" destId="{BF6780C3-268D-415C-9D04-368F968FC165}" srcOrd="0" destOrd="0" presId="urn:microsoft.com/office/officeart/2018/2/layout/IconVerticalSolidList"/>
    <dgm:cxn modelId="{D2873B82-3BFC-4CD8-8D79-F8549686D4B0}" type="presParOf" srcId="{474CD2B6-7D73-4415-AB7A-E328E6A4E9C6}" destId="{9D2DE0B3-42CD-4019-AC11-911A1C6B6137}" srcOrd="1" destOrd="0" presId="urn:microsoft.com/office/officeart/2018/2/layout/IconVerticalSolidList"/>
    <dgm:cxn modelId="{693F1215-0D66-4BDE-B467-9B534E8E9442}" type="presParOf" srcId="{474CD2B6-7D73-4415-AB7A-E328E6A4E9C6}" destId="{FCDF30F0-21CC-4EEB-A193-327E0D44C85A}" srcOrd="2" destOrd="0" presId="urn:microsoft.com/office/officeart/2018/2/layout/IconVerticalSolidList"/>
    <dgm:cxn modelId="{B44228B5-D0BD-4AA3-BD4C-09A0E5811152}" type="presParOf" srcId="{474CD2B6-7D73-4415-AB7A-E328E6A4E9C6}" destId="{AD237F84-A427-454A-B86F-30899AB3A839}" srcOrd="3" destOrd="0" presId="urn:microsoft.com/office/officeart/2018/2/layout/IconVerticalSolidList"/>
    <dgm:cxn modelId="{638C0907-EBFB-4D4D-9FBA-BBC230622FEB}" type="presParOf" srcId="{46344DB9-15BF-4EC0-B329-3A3771CD477C}" destId="{3301AB58-4FA6-412F-9EC5-6FC9FAFA3B43}" srcOrd="11" destOrd="0" presId="urn:microsoft.com/office/officeart/2018/2/layout/IconVerticalSolidList"/>
    <dgm:cxn modelId="{B287E005-BC2D-4C23-A44C-9F0BA67084CD}" type="presParOf" srcId="{46344DB9-15BF-4EC0-B329-3A3771CD477C}" destId="{017AD667-E0C7-42F5-A8CA-996CC14E05CC}" srcOrd="12" destOrd="0" presId="urn:microsoft.com/office/officeart/2018/2/layout/IconVerticalSolidList"/>
    <dgm:cxn modelId="{2FF2080E-B491-4F27-AEA0-3E4FEB7FFD47}" type="presParOf" srcId="{017AD667-E0C7-42F5-A8CA-996CC14E05CC}" destId="{40C16712-A19D-4210-9035-9859516212EE}" srcOrd="0" destOrd="0" presId="urn:microsoft.com/office/officeart/2018/2/layout/IconVerticalSolidList"/>
    <dgm:cxn modelId="{5A4CE491-1D58-400D-9135-2109F7019CAC}" type="presParOf" srcId="{017AD667-E0C7-42F5-A8CA-996CC14E05CC}" destId="{C85191F3-3E3E-42CD-8DB8-855C07769054}" srcOrd="1" destOrd="0" presId="urn:microsoft.com/office/officeart/2018/2/layout/IconVerticalSolidList"/>
    <dgm:cxn modelId="{EFA51272-3855-4FD1-868D-2672CE2EC746}" type="presParOf" srcId="{017AD667-E0C7-42F5-A8CA-996CC14E05CC}" destId="{E223E27C-7188-42A4-9269-D8D8BD2633D2}" srcOrd="2" destOrd="0" presId="urn:microsoft.com/office/officeart/2018/2/layout/IconVerticalSolidList"/>
    <dgm:cxn modelId="{1FE92FEF-D986-45D9-A4AD-DD03B88AEC80}" type="presParOf" srcId="{017AD667-E0C7-42F5-A8CA-996CC14E05CC}" destId="{789F6F60-B4BB-45FD-AB85-35020502388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E391DAD-9C76-411A-AC10-2A098E25B964}"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C0DA3714-27B1-43C1-8B5D-9BFD3DCD9F18}">
      <dgm:prSet/>
      <dgm:spPr/>
      <dgm:t>
        <a:bodyPr/>
        <a:lstStyle/>
        <a:p>
          <a:r>
            <a:rPr lang="en-US" b="0" dirty="0"/>
            <a:t>How to identify data =&gt; </a:t>
          </a:r>
          <a:r>
            <a:rPr lang="en-BE" b="0" dirty="0"/>
            <a:t>Hyperlinks!</a:t>
          </a:r>
          <a:endParaRPr lang="en-US" dirty="0"/>
        </a:p>
      </dgm:t>
    </dgm:pt>
    <dgm:pt modelId="{EC66E255-0EE9-44C0-B92E-36471D7F3732}" type="parTrans" cxnId="{122B4106-F0F4-4E53-9366-5F6A5084C416}">
      <dgm:prSet/>
      <dgm:spPr/>
      <dgm:t>
        <a:bodyPr/>
        <a:lstStyle/>
        <a:p>
          <a:endParaRPr lang="en-US"/>
        </a:p>
      </dgm:t>
    </dgm:pt>
    <dgm:pt modelId="{2EDBF11B-2AD9-4EAE-A371-2116FFFA611D}" type="sibTrans" cxnId="{122B4106-F0F4-4E53-9366-5F6A5084C416}">
      <dgm:prSet/>
      <dgm:spPr/>
      <dgm:t>
        <a:bodyPr/>
        <a:lstStyle/>
        <a:p>
          <a:endParaRPr lang="en-US"/>
        </a:p>
      </dgm:t>
    </dgm:pt>
    <dgm:pt modelId="{A4B6982A-0614-4C23-BE63-43A7E8481F7E}">
      <dgm:prSet/>
      <dgm:spPr/>
      <dgm:t>
        <a:bodyPr/>
        <a:lstStyle/>
        <a:p>
          <a:r>
            <a:rPr lang="en-US" b="0"/>
            <a:t>How to structure data =&gt; RDF</a:t>
          </a:r>
          <a:endParaRPr lang="en-US"/>
        </a:p>
      </dgm:t>
    </dgm:pt>
    <dgm:pt modelId="{9FFAD823-E83C-454D-8F3D-E08C16C20271}" type="parTrans" cxnId="{09AF197A-8EEA-493D-B6DA-A18E4C485FBD}">
      <dgm:prSet/>
      <dgm:spPr/>
      <dgm:t>
        <a:bodyPr/>
        <a:lstStyle/>
        <a:p>
          <a:endParaRPr lang="en-US"/>
        </a:p>
      </dgm:t>
    </dgm:pt>
    <dgm:pt modelId="{A44E44B4-2AA7-41A3-B1C3-3116CCABD700}" type="sibTrans" cxnId="{09AF197A-8EEA-493D-B6DA-A18E4C485FBD}">
      <dgm:prSet/>
      <dgm:spPr/>
      <dgm:t>
        <a:bodyPr/>
        <a:lstStyle/>
        <a:p>
          <a:endParaRPr lang="en-US"/>
        </a:p>
      </dgm:t>
    </dgm:pt>
    <dgm:pt modelId="{9165C4C3-1DDC-4983-A4FC-4C4C3300E4E7}">
      <dgm:prSet/>
      <dgm:spPr/>
      <dgm:t>
        <a:bodyPr/>
        <a:lstStyle/>
        <a:p>
          <a:r>
            <a:rPr lang="en-US" b="0"/>
            <a:t>How to give meaning to data =&gt; Ontology</a:t>
          </a:r>
          <a:endParaRPr lang="en-US"/>
        </a:p>
      </dgm:t>
    </dgm:pt>
    <dgm:pt modelId="{EEF8D95C-454D-409D-B1AE-E56D30226AE1}" type="parTrans" cxnId="{C762F6B0-7F74-489A-925D-4430A7940ADE}">
      <dgm:prSet/>
      <dgm:spPr/>
      <dgm:t>
        <a:bodyPr/>
        <a:lstStyle/>
        <a:p>
          <a:endParaRPr lang="en-US"/>
        </a:p>
      </dgm:t>
    </dgm:pt>
    <dgm:pt modelId="{E711A6F2-A509-432F-952A-B366521532EF}" type="sibTrans" cxnId="{C762F6B0-7F74-489A-925D-4430A7940ADE}">
      <dgm:prSet/>
      <dgm:spPr/>
      <dgm:t>
        <a:bodyPr/>
        <a:lstStyle/>
        <a:p>
          <a:endParaRPr lang="en-US"/>
        </a:p>
      </dgm:t>
    </dgm:pt>
    <dgm:pt modelId="{3E2FF70F-06C4-4071-BD6E-5D41DA6FAC24}">
      <dgm:prSet/>
      <dgm:spPr/>
      <dgm:t>
        <a:bodyPr/>
        <a:lstStyle/>
        <a:p>
          <a:r>
            <a:rPr lang="en-US" b="0"/>
            <a:t>How to define constraints =&gt; SHACL, RDFS</a:t>
          </a:r>
          <a:endParaRPr lang="en-US"/>
        </a:p>
      </dgm:t>
    </dgm:pt>
    <dgm:pt modelId="{D35BB944-2DE8-44C4-8149-6FA1C00561AC}" type="parTrans" cxnId="{AC218011-EDF0-4992-A2C4-D2B1164E4407}">
      <dgm:prSet/>
      <dgm:spPr/>
      <dgm:t>
        <a:bodyPr/>
        <a:lstStyle/>
        <a:p>
          <a:endParaRPr lang="en-US"/>
        </a:p>
      </dgm:t>
    </dgm:pt>
    <dgm:pt modelId="{64856716-90C8-4BC5-BC17-6F0FFECBB0B6}" type="sibTrans" cxnId="{AC218011-EDF0-4992-A2C4-D2B1164E4407}">
      <dgm:prSet/>
      <dgm:spPr/>
      <dgm:t>
        <a:bodyPr/>
        <a:lstStyle/>
        <a:p>
          <a:endParaRPr lang="en-US"/>
        </a:p>
      </dgm:t>
    </dgm:pt>
    <dgm:pt modelId="{56ED2F0D-7C1E-4E57-B655-6D9A88DF2E2C}" type="pres">
      <dgm:prSet presAssocID="{0E391DAD-9C76-411A-AC10-2A098E25B964}" presName="linear" presStyleCnt="0">
        <dgm:presLayoutVars>
          <dgm:animLvl val="lvl"/>
          <dgm:resizeHandles val="exact"/>
        </dgm:presLayoutVars>
      </dgm:prSet>
      <dgm:spPr/>
    </dgm:pt>
    <dgm:pt modelId="{F294BFB2-17DC-4D2D-A113-BA5C3E68BA31}" type="pres">
      <dgm:prSet presAssocID="{C0DA3714-27B1-43C1-8B5D-9BFD3DCD9F18}" presName="parentText" presStyleLbl="node1" presStyleIdx="0" presStyleCnt="4">
        <dgm:presLayoutVars>
          <dgm:chMax val="0"/>
          <dgm:bulletEnabled val="1"/>
        </dgm:presLayoutVars>
      </dgm:prSet>
      <dgm:spPr/>
    </dgm:pt>
    <dgm:pt modelId="{42DFE074-3465-4355-9E16-DFE3E8219502}" type="pres">
      <dgm:prSet presAssocID="{2EDBF11B-2AD9-4EAE-A371-2116FFFA611D}" presName="spacer" presStyleCnt="0"/>
      <dgm:spPr/>
    </dgm:pt>
    <dgm:pt modelId="{23738BC6-60BA-4D8D-AB2C-61248FC9D020}" type="pres">
      <dgm:prSet presAssocID="{A4B6982A-0614-4C23-BE63-43A7E8481F7E}" presName="parentText" presStyleLbl="node1" presStyleIdx="1" presStyleCnt="4">
        <dgm:presLayoutVars>
          <dgm:chMax val="0"/>
          <dgm:bulletEnabled val="1"/>
        </dgm:presLayoutVars>
      </dgm:prSet>
      <dgm:spPr/>
    </dgm:pt>
    <dgm:pt modelId="{4F0F9E80-78B9-4CB9-B1D2-CDD3A854952C}" type="pres">
      <dgm:prSet presAssocID="{A44E44B4-2AA7-41A3-B1C3-3116CCABD700}" presName="spacer" presStyleCnt="0"/>
      <dgm:spPr/>
    </dgm:pt>
    <dgm:pt modelId="{8E499649-E800-4BF2-90A2-3494D5A47DE6}" type="pres">
      <dgm:prSet presAssocID="{9165C4C3-1DDC-4983-A4FC-4C4C3300E4E7}" presName="parentText" presStyleLbl="node1" presStyleIdx="2" presStyleCnt="4">
        <dgm:presLayoutVars>
          <dgm:chMax val="0"/>
          <dgm:bulletEnabled val="1"/>
        </dgm:presLayoutVars>
      </dgm:prSet>
      <dgm:spPr/>
    </dgm:pt>
    <dgm:pt modelId="{200FB1C5-F0F7-4CAE-84D5-8C91B2F373F7}" type="pres">
      <dgm:prSet presAssocID="{E711A6F2-A509-432F-952A-B366521532EF}" presName="spacer" presStyleCnt="0"/>
      <dgm:spPr/>
    </dgm:pt>
    <dgm:pt modelId="{DEDF553C-8A8E-42DB-9254-3CA6C2BDAAE2}" type="pres">
      <dgm:prSet presAssocID="{3E2FF70F-06C4-4071-BD6E-5D41DA6FAC24}" presName="parentText" presStyleLbl="node1" presStyleIdx="3" presStyleCnt="4">
        <dgm:presLayoutVars>
          <dgm:chMax val="0"/>
          <dgm:bulletEnabled val="1"/>
        </dgm:presLayoutVars>
      </dgm:prSet>
      <dgm:spPr/>
    </dgm:pt>
  </dgm:ptLst>
  <dgm:cxnLst>
    <dgm:cxn modelId="{122B4106-F0F4-4E53-9366-5F6A5084C416}" srcId="{0E391DAD-9C76-411A-AC10-2A098E25B964}" destId="{C0DA3714-27B1-43C1-8B5D-9BFD3DCD9F18}" srcOrd="0" destOrd="0" parTransId="{EC66E255-0EE9-44C0-B92E-36471D7F3732}" sibTransId="{2EDBF11B-2AD9-4EAE-A371-2116FFFA611D}"/>
    <dgm:cxn modelId="{AC218011-EDF0-4992-A2C4-D2B1164E4407}" srcId="{0E391DAD-9C76-411A-AC10-2A098E25B964}" destId="{3E2FF70F-06C4-4071-BD6E-5D41DA6FAC24}" srcOrd="3" destOrd="0" parTransId="{D35BB944-2DE8-44C4-8149-6FA1C00561AC}" sibTransId="{64856716-90C8-4BC5-BC17-6F0FFECBB0B6}"/>
    <dgm:cxn modelId="{8337B750-5676-45C0-A60D-BCA1E7866731}" type="presOf" srcId="{C0DA3714-27B1-43C1-8B5D-9BFD3DCD9F18}" destId="{F294BFB2-17DC-4D2D-A113-BA5C3E68BA31}" srcOrd="0" destOrd="0" presId="urn:microsoft.com/office/officeart/2005/8/layout/vList2"/>
    <dgm:cxn modelId="{D3043179-65E7-4B6F-BA2E-05FBA54356A0}" type="presOf" srcId="{9165C4C3-1DDC-4983-A4FC-4C4C3300E4E7}" destId="{8E499649-E800-4BF2-90A2-3494D5A47DE6}" srcOrd="0" destOrd="0" presId="urn:microsoft.com/office/officeart/2005/8/layout/vList2"/>
    <dgm:cxn modelId="{09AF197A-8EEA-493D-B6DA-A18E4C485FBD}" srcId="{0E391DAD-9C76-411A-AC10-2A098E25B964}" destId="{A4B6982A-0614-4C23-BE63-43A7E8481F7E}" srcOrd="1" destOrd="0" parTransId="{9FFAD823-E83C-454D-8F3D-E08C16C20271}" sibTransId="{A44E44B4-2AA7-41A3-B1C3-3116CCABD700}"/>
    <dgm:cxn modelId="{C762F6B0-7F74-489A-925D-4430A7940ADE}" srcId="{0E391DAD-9C76-411A-AC10-2A098E25B964}" destId="{9165C4C3-1DDC-4983-A4FC-4C4C3300E4E7}" srcOrd="2" destOrd="0" parTransId="{EEF8D95C-454D-409D-B1AE-E56D30226AE1}" sibTransId="{E711A6F2-A509-432F-952A-B366521532EF}"/>
    <dgm:cxn modelId="{CF218DB8-6CBC-4196-B13F-AEB1D989A606}" type="presOf" srcId="{A4B6982A-0614-4C23-BE63-43A7E8481F7E}" destId="{23738BC6-60BA-4D8D-AB2C-61248FC9D020}" srcOrd="0" destOrd="0" presId="urn:microsoft.com/office/officeart/2005/8/layout/vList2"/>
    <dgm:cxn modelId="{8BEFC2CB-A0F7-486A-BF62-32A66596680A}" type="presOf" srcId="{3E2FF70F-06C4-4071-BD6E-5D41DA6FAC24}" destId="{DEDF553C-8A8E-42DB-9254-3CA6C2BDAAE2}" srcOrd="0" destOrd="0" presId="urn:microsoft.com/office/officeart/2005/8/layout/vList2"/>
    <dgm:cxn modelId="{CC6B0CCD-16E9-4606-ABD8-0C50FD4A12FE}" type="presOf" srcId="{0E391DAD-9C76-411A-AC10-2A098E25B964}" destId="{56ED2F0D-7C1E-4E57-B655-6D9A88DF2E2C}" srcOrd="0" destOrd="0" presId="urn:microsoft.com/office/officeart/2005/8/layout/vList2"/>
    <dgm:cxn modelId="{97162CFB-7027-4283-866F-6E73D0ED7EA5}" type="presParOf" srcId="{56ED2F0D-7C1E-4E57-B655-6D9A88DF2E2C}" destId="{F294BFB2-17DC-4D2D-A113-BA5C3E68BA31}" srcOrd="0" destOrd="0" presId="urn:microsoft.com/office/officeart/2005/8/layout/vList2"/>
    <dgm:cxn modelId="{0C289A6C-8462-477E-8A44-7859278BF40E}" type="presParOf" srcId="{56ED2F0D-7C1E-4E57-B655-6D9A88DF2E2C}" destId="{42DFE074-3465-4355-9E16-DFE3E8219502}" srcOrd="1" destOrd="0" presId="urn:microsoft.com/office/officeart/2005/8/layout/vList2"/>
    <dgm:cxn modelId="{6EDDD040-E27D-40B1-A65E-F754BDABA347}" type="presParOf" srcId="{56ED2F0D-7C1E-4E57-B655-6D9A88DF2E2C}" destId="{23738BC6-60BA-4D8D-AB2C-61248FC9D020}" srcOrd="2" destOrd="0" presId="urn:microsoft.com/office/officeart/2005/8/layout/vList2"/>
    <dgm:cxn modelId="{960F782F-1498-4E0B-BEAB-4EB7FE7C607D}" type="presParOf" srcId="{56ED2F0D-7C1E-4E57-B655-6D9A88DF2E2C}" destId="{4F0F9E80-78B9-4CB9-B1D2-CDD3A854952C}" srcOrd="3" destOrd="0" presId="urn:microsoft.com/office/officeart/2005/8/layout/vList2"/>
    <dgm:cxn modelId="{EDCED7D1-6310-4AAE-9DB7-D078A73E2AC5}" type="presParOf" srcId="{56ED2F0D-7C1E-4E57-B655-6D9A88DF2E2C}" destId="{8E499649-E800-4BF2-90A2-3494D5A47DE6}" srcOrd="4" destOrd="0" presId="urn:microsoft.com/office/officeart/2005/8/layout/vList2"/>
    <dgm:cxn modelId="{19F67EF7-A819-4F76-AA5E-B3ABA6BD9804}" type="presParOf" srcId="{56ED2F0D-7C1E-4E57-B655-6D9A88DF2E2C}" destId="{200FB1C5-F0F7-4CAE-84D5-8C91B2F373F7}" srcOrd="5" destOrd="0" presId="urn:microsoft.com/office/officeart/2005/8/layout/vList2"/>
    <dgm:cxn modelId="{9CF26701-6786-411B-9C21-A8B7480B3F24}" type="presParOf" srcId="{56ED2F0D-7C1E-4E57-B655-6D9A88DF2E2C}" destId="{DEDF553C-8A8E-42DB-9254-3CA6C2BDAAE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5E235A-0D2C-4471-B4A3-1851B1A19484}" type="doc">
      <dgm:prSet loTypeId="urn:microsoft.com/office/officeart/2005/8/layout/list1" loCatId="list" qsTypeId="urn:microsoft.com/office/officeart/2005/8/quickstyle/simple4" qsCatId="simple" csTypeId="urn:microsoft.com/office/officeart/2005/8/colors/accent2_2" csCatId="accent2" phldr="1"/>
      <dgm:spPr/>
      <dgm:t>
        <a:bodyPr/>
        <a:lstStyle/>
        <a:p>
          <a:endParaRPr lang="en-US"/>
        </a:p>
      </dgm:t>
    </dgm:pt>
    <dgm:pt modelId="{6360D2D3-C47C-49B9-BC65-77232718894A}">
      <dgm:prSet/>
      <dgm:spPr/>
      <dgm:t>
        <a:bodyPr/>
        <a:lstStyle/>
        <a:p>
          <a:r>
            <a:rPr lang="en-BE" b="0" dirty="0"/>
            <a:t>Use cases</a:t>
          </a:r>
          <a:endParaRPr lang="en-US" dirty="0"/>
        </a:p>
      </dgm:t>
    </dgm:pt>
    <dgm:pt modelId="{9A1DB64D-09E4-4819-B3EA-F6C90B15A6C9}" type="parTrans" cxnId="{42716249-1B75-4B9F-A47F-BC53CA46567D}">
      <dgm:prSet/>
      <dgm:spPr/>
      <dgm:t>
        <a:bodyPr/>
        <a:lstStyle/>
        <a:p>
          <a:endParaRPr lang="en-US"/>
        </a:p>
      </dgm:t>
    </dgm:pt>
    <dgm:pt modelId="{D23ADC6A-ABAB-427C-82C9-6A80C42212BE}" type="sibTrans" cxnId="{42716249-1B75-4B9F-A47F-BC53CA46567D}">
      <dgm:prSet/>
      <dgm:spPr/>
      <dgm:t>
        <a:bodyPr/>
        <a:lstStyle/>
        <a:p>
          <a:endParaRPr lang="en-US"/>
        </a:p>
      </dgm:t>
    </dgm:pt>
    <dgm:pt modelId="{1B3B9894-5AE1-441E-81F5-6A15B9AF39DA}">
      <dgm:prSet/>
      <dgm:spPr/>
      <dgm:t>
        <a:bodyPr/>
        <a:lstStyle/>
        <a:p>
          <a:r>
            <a:rPr lang="en-US"/>
            <a:t>Passenger information</a:t>
          </a:r>
        </a:p>
      </dgm:t>
    </dgm:pt>
    <dgm:pt modelId="{F49A9F2C-6EED-499D-B4F6-E9D6F6B676EF}" type="parTrans" cxnId="{1307CE57-3F50-4835-8294-A3699CE928E5}">
      <dgm:prSet/>
      <dgm:spPr/>
      <dgm:t>
        <a:bodyPr/>
        <a:lstStyle/>
        <a:p>
          <a:endParaRPr lang="en-US"/>
        </a:p>
      </dgm:t>
    </dgm:pt>
    <dgm:pt modelId="{99B64171-6DF6-4F46-852A-33EE88541DEB}" type="sibTrans" cxnId="{1307CE57-3F50-4835-8294-A3699CE928E5}">
      <dgm:prSet/>
      <dgm:spPr/>
      <dgm:t>
        <a:bodyPr/>
        <a:lstStyle/>
        <a:p>
          <a:endParaRPr lang="en-US"/>
        </a:p>
      </dgm:t>
    </dgm:pt>
    <dgm:pt modelId="{DBA06FFA-DDFD-4DC0-9680-7FED90B4B318}">
      <dgm:prSet/>
      <dgm:spPr/>
      <dgm:t>
        <a:bodyPr/>
        <a:lstStyle/>
        <a:p>
          <a:r>
            <a:rPr lang="en-US" dirty="0"/>
            <a:t>Schedule building</a:t>
          </a:r>
        </a:p>
      </dgm:t>
    </dgm:pt>
    <dgm:pt modelId="{C33B253B-F449-473B-BCB4-B03D4FF5A003}" type="parTrans" cxnId="{9A1EBB3A-A3C1-4C99-82CA-F970AEC5E9F0}">
      <dgm:prSet/>
      <dgm:spPr/>
      <dgm:t>
        <a:bodyPr/>
        <a:lstStyle/>
        <a:p>
          <a:endParaRPr lang="en-US"/>
        </a:p>
      </dgm:t>
    </dgm:pt>
    <dgm:pt modelId="{7C792D7E-1C4E-4EB0-A226-E94A08916790}" type="sibTrans" cxnId="{9A1EBB3A-A3C1-4C99-82CA-F970AEC5E9F0}">
      <dgm:prSet/>
      <dgm:spPr/>
      <dgm:t>
        <a:bodyPr/>
        <a:lstStyle/>
        <a:p>
          <a:endParaRPr lang="en-US"/>
        </a:p>
      </dgm:t>
    </dgm:pt>
    <dgm:pt modelId="{BF82D575-26D7-40B6-B481-064A306439AD}">
      <dgm:prSet/>
      <dgm:spPr/>
      <dgm:t>
        <a:bodyPr/>
        <a:lstStyle/>
        <a:p>
          <a:r>
            <a:rPr lang="en-US"/>
            <a:t>Operations planning</a:t>
          </a:r>
        </a:p>
      </dgm:t>
    </dgm:pt>
    <dgm:pt modelId="{92654251-00D7-4D3F-A100-D12E9736B908}" type="parTrans" cxnId="{325E5609-F5AE-4623-ABA1-8AD68F793DF4}">
      <dgm:prSet/>
      <dgm:spPr/>
      <dgm:t>
        <a:bodyPr/>
        <a:lstStyle/>
        <a:p>
          <a:endParaRPr lang="en-US"/>
        </a:p>
      </dgm:t>
    </dgm:pt>
    <dgm:pt modelId="{02CBDE1B-91E0-4B37-964A-06272C0D3269}" type="sibTrans" cxnId="{325E5609-F5AE-4623-ABA1-8AD68F793DF4}">
      <dgm:prSet/>
      <dgm:spPr/>
      <dgm:t>
        <a:bodyPr/>
        <a:lstStyle/>
        <a:p>
          <a:endParaRPr lang="en-US"/>
        </a:p>
      </dgm:t>
    </dgm:pt>
    <dgm:pt modelId="{3765166E-CA6E-4896-A71A-B7046CBAF5FC}">
      <dgm:prSet/>
      <dgm:spPr/>
      <dgm:t>
        <a:bodyPr/>
        <a:lstStyle/>
        <a:p>
          <a:r>
            <a:rPr lang="en-US"/>
            <a:t>Fleet management</a:t>
          </a:r>
        </a:p>
      </dgm:t>
    </dgm:pt>
    <dgm:pt modelId="{251080FC-1EF1-40E9-B4A9-4B41986FF712}" type="parTrans" cxnId="{C7570E35-FB88-4BC4-952D-5085BA564165}">
      <dgm:prSet/>
      <dgm:spPr/>
      <dgm:t>
        <a:bodyPr/>
        <a:lstStyle/>
        <a:p>
          <a:endParaRPr lang="en-US"/>
        </a:p>
      </dgm:t>
    </dgm:pt>
    <dgm:pt modelId="{BD25B17B-788F-4920-B26D-834B0755EC9E}" type="sibTrans" cxnId="{C7570E35-FB88-4BC4-952D-5085BA564165}">
      <dgm:prSet/>
      <dgm:spPr/>
      <dgm:t>
        <a:bodyPr/>
        <a:lstStyle/>
        <a:p>
          <a:endParaRPr lang="en-US"/>
        </a:p>
      </dgm:t>
    </dgm:pt>
    <dgm:pt modelId="{581DBEB7-D4BC-45DB-BF58-1747D981A78F}">
      <dgm:prSet/>
      <dgm:spPr/>
      <dgm:t>
        <a:bodyPr/>
        <a:lstStyle/>
        <a:p>
          <a:r>
            <a:rPr lang="en-US"/>
            <a:t>Data preparation</a:t>
          </a:r>
        </a:p>
      </dgm:t>
    </dgm:pt>
    <dgm:pt modelId="{B4E9D59C-469B-4E6D-ACD9-78379EEEB39F}" type="parTrans" cxnId="{6D17A5A4-C8B1-4A04-B204-6FA29FF01594}">
      <dgm:prSet/>
      <dgm:spPr/>
      <dgm:t>
        <a:bodyPr/>
        <a:lstStyle/>
        <a:p>
          <a:endParaRPr lang="en-US"/>
        </a:p>
      </dgm:t>
    </dgm:pt>
    <dgm:pt modelId="{D8304FE3-8708-41E7-86C8-4DF304D9E8AC}" type="sibTrans" cxnId="{6D17A5A4-C8B1-4A04-B204-6FA29FF01594}">
      <dgm:prSet/>
      <dgm:spPr/>
      <dgm:t>
        <a:bodyPr/>
        <a:lstStyle/>
        <a:p>
          <a:endParaRPr lang="en-US"/>
        </a:p>
      </dgm:t>
    </dgm:pt>
    <dgm:pt modelId="{D9DBD990-D7E5-43F0-8C81-9B722EE40435}">
      <dgm:prSet/>
      <dgm:spPr/>
      <dgm:t>
        <a:bodyPr/>
        <a:lstStyle/>
        <a:p>
          <a:r>
            <a:rPr lang="en-US"/>
            <a:t>Fares, ticketing and reservations</a:t>
          </a:r>
        </a:p>
      </dgm:t>
    </dgm:pt>
    <dgm:pt modelId="{76ACCE4E-96A4-4296-A2B7-F1B2A89F0C8F}" type="parTrans" cxnId="{CEED6389-CC13-4BE2-BF9D-BCC39B991CC1}">
      <dgm:prSet/>
      <dgm:spPr/>
      <dgm:t>
        <a:bodyPr/>
        <a:lstStyle/>
        <a:p>
          <a:endParaRPr lang="en-US"/>
        </a:p>
      </dgm:t>
    </dgm:pt>
    <dgm:pt modelId="{4473CCAE-559C-431A-823A-ACE989B06FEC}" type="sibTrans" cxnId="{CEED6389-CC13-4BE2-BF9D-BCC39B991CC1}">
      <dgm:prSet/>
      <dgm:spPr/>
      <dgm:t>
        <a:bodyPr/>
        <a:lstStyle/>
        <a:p>
          <a:endParaRPr lang="en-US"/>
        </a:p>
      </dgm:t>
    </dgm:pt>
    <dgm:pt modelId="{8BBC295F-AA0A-40C3-B190-E2D27CAD2288}">
      <dgm:prSet/>
      <dgm:spPr/>
      <dgm:t>
        <a:bodyPr/>
        <a:lstStyle/>
        <a:p>
          <a:r>
            <a:rPr lang="en-US"/>
            <a:t>Operations monitoring &amp; control</a:t>
          </a:r>
        </a:p>
      </dgm:t>
    </dgm:pt>
    <dgm:pt modelId="{8AC0F686-2655-4C27-ADBC-A569C7590BBD}" type="parTrans" cxnId="{6DBCA0E3-9240-40B3-AE0E-20905BB0E75A}">
      <dgm:prSet/>
      <dgm:spPr/>
      <dgm:t>
        <a:bodyPr/>
        <a:lstStyle/>
        <a:p>
          <a:endParaRPr lang="en-US"/>
        </a:p>
      </dgm:t>
    </dgm:pt>
    <dgm:pt modelId="{6459E4C9-1F8B-40BD-A976-F84DDE0FBB05}" type="sibTrans" cxnId="{6DBCA0E3-9240-40B3-AE0E-20905BB0E75A}">
      <dgm:prSet/>
      <dgm:spPr/>
      <dgm:t>
        <a:bodyPr/>
        <a:lstStyle/>
        <a:p>
          <a:endParaRPr lang="en-US"/>
        </a:p>
      </dgm:t>
    </dgm:pt>
    <dgm:pt modelId="{86B9C3E0-7CF4-4757-8B0C-B3AF8589C200}">
      <dgm:prSet/>
      <dgm:spPr/>
      <dgm:t>
        <a:bodyPr/>
        <a:lstStyle/>
        <a:p>
          <a:r>
            <a:rPr lang="en-US"/>
            <a:t>Public transport network (reference data)</a:t>
          </a:r>
        </a:p>
      </dgm:t>
    </dgm:pt>
    <dgm:pt modelId="{BDDAE640-8A1D-4E15-92C9-5C851A2AF536}" type="parTrans" cxnId="{61DE86F7-CC25-4DC6-866D-F2E0F32633C3}">
      <dgm:prSet/>
      <dgm:spPr/>
      <dgm:t>
        <a:bodyPr/>
        <a:lstStyle/>
        <a:p>
          <a:endParaRPr lang="en-US"/>
        </a:p>
      </dgm:t>
    </dgm:pt>
    <dgm:pt modelId="{CA177471-F49A-4EAA-AE66-2B53E124BD6A}" type="sibTrans" cxnId="{61DE86F7-CC25-4DC6-866D-F2E0F32633C3}">
      <dgm:prSet/>
      <dgm:spPr/>
      <dgm:t>
        <a:bodyPr/>
        <a:lstStyle/>
        <a:p>
          <a:endParaRPr lang="en-US"/>
        </a:p>
      </dgm:t>
    </dgm:pt>
    <dgm:pt modelId="{41FA0CE5-EA98-4294-948D-BE9027E5A283}">
      <dgm:prSet/>
      <dgm:spPr/>
      <dgm:t>
        <a:bodyPr/>
        <a:lstStyle/>
        <a:p>
          <a:r>
            <a:rPr lang="en-US"/>
            <a:t>Statistics</a:t>
          </a:r>
        </a:p>
      </dgm:t>
    </dgm:pt>
    <dgm:pt modelId="{B0C15E59-2266-465B-A666-7186D30230AD}" type="parTrans" cxnId="{AC86F796-75C4-4704-A63F-F4685C060DDF}">
      <dgm:prSet/>
      <dgm:spPr/>
      <dgm:t>
        <a:bodyPr/>
        <a:lstStyle/>
        <a:p>
          <a:endParaRPr lang="en-US"/>
        </a:p>
      </dgm:t>
    </dgm:pt>
    <dgm:pt modelId="{FFF18682-8B12-4DF7-A249-6A18A549BD19}" type="sibTrans" cxnId="{AC86F796-75C4-4704-A63F-F4685C060DDF}">
      <dgm:prSet/>
      <dgm:spPr/>
      <dgm:t>
        <a:bodyPr/>
        <a:lstStyle/>
        <a:p>
          <a:endParaRPr lang="en-US"/>
        </a:p>
      </dgm:t>
    </dgm:pt>
    <dgm:pt modelId="{CE1ABF99-8602-43DC-B256-7C866840FD51}">
      <dgm:prSet/>
      <dgm:spPr/>
      <dgm:t>
        <a:bodyPr/>
        <a:lstStyle/>
        <a:p>
          <a:r>
            <a:rPr lang="en-US" dirty="0"/>
            <a:t>Alternative routes</a:t>
          </a:r>
        </a:p>
      </dgm:t>
    </dgm:pt>
    <dgm:pt modelId="{C684BA98-479B-4B99-8A2A-7BF10181A86F}" type="parTrans" cxnId="{60DF6345-E0BD-46D6-AE18-52D81CEF5D34}">
      <dgm:prSet/>
      <dgm:spPr/>
      <dgm:t>
        <a:bodyPr/>
        <a:lstStyle/>
        <a:p>
          <a:endParaRPr lang="en-US"/>
        </a:p>
      </dgm:t>
    </dgm:pt>
    <dgm:pt modelId="{26CC0712-EFB9-4D64-BF20-127C2D43C286}" type="sibTrans" cxnId="{60DF6345-E0BD-46D6-AE18-52D81CEF5D34}">
      <dgm:prSet/>
      <dgm:spPr/>
      <dgm:t>
        <a:bodyPr/>
        <a:lstStyle/>
        <a:p>
          <a:endParaRPr lang="en-US"/>
        </a:p>
      </dgm:t>
    </dgm:pt>
    <dgm:pt modelId="{2AE978A7-4AA2-46F4-B91C-7B280FF78C9A}" type="pres">
      <dgm:prSet presAssocID="{365E235A-0D2C-4471-B4A3-1851B1A19484}" presName="linear" presStyleCnt="0">
        <dgm:presLayoutVars>
          <dgm:dir/>
          <dgm:animLvl val="lvl"/>
          <dgm:resizeHandles val="exact"/>
        </dgm:presLayoutVars>
      </dgm:prSet>
      <dgm:spPr/>
    </dgm:pt>
    <dgm:pt modelId="{30542B18-4381-4DC4-A42C-967E852359D1}" type="pres">
      <dgm:prSet presAssocID="{6360D2D3-C47C-49B9-BC65-77232718894A}" presName="parentLin" presStyleCnt="0"/>
      <dgm:spPr/>
    </dgm:pt>
    <dgm:pt modelId="{483F78D9-4809-49A2-B090-0F4A790897A8}" type="pres">
      <dgm:prSet presAssocID="{6360D2D3-C47C-49B9-BC65-77232718894A}" presName="parentLeftMargin" presStyleLbl="node1" presStyleIdx="0" presStyleCnt="1"/>
      <dgm:spPr/>
    </dgm:pt>
    <dgm:pt modelId="{ED20EBB9-BD87-4C51-AD83-848220390821}" type="pres">
      <dgm:prSet presAssocID="{6360D2D3-C47C-49B9-BC65-77232718894A}" presName="parentText" presStyleLbl="node1" presStyleIdx="0" presStyleCnt="1">
        <dgm:presLayoutVars>
          <dgm:chMax val="0"/>
          <dgm:bulletEnabled val="1"/>
        </dgm:presLayoutVars>
      </dgm:prSet>
      <dgm:spPr/>
    </dgm:pt>
    <dgm:pt modelId="{A5019FE6-19B5-48EA-9993-D558E2C7D721}" type="pres">
      <dgm:prSet presAssocID="{6360D2D3-C47C-49B9-BC65-77232718894A}" presName="negativeSpace" presStyleCnt="0"/>
      <dgm:spPr/>
    </dgm:pt>
    <dgm:pt modelId="{431F545B-64C4-4197-9CBE-5E4EC686449D}" type="pres">
      <dgm:prSet presAssocID="{6360D2D3-C47C-49B9-BC65-77232718894A}" presName="childText" presStyleLbl="conFgAcc1" presStyleIdx="0" presStyleCnt="1">
        <dgm:presLayoutVars>
          <dgm:bulletEnabled val="1"/>
        </dgm:presLayoutVars>
      </dgm:prSet>
      <dgm:spPr/>
    </dgm:pt>
  </dgm:ptLst>
  <dgm:cxnLst>
    <dgm:cxn modelId="{5A9BC602-14FC-4EB0-B3F6-3A20348EACA9}" type="presOf" srcId="{BF82D575-26D7-40B6-B481-064A306439AD}" destId="{431F545B-64C4-4197-9CBE-5E4EC686449D}" srcOrd="0" destOrd="2" presId="urn:microsoft.com/office/officeart/2005/8/layout/list1"/>
    <dgm:cxn modelId="{325E5609-F5AE-4623-ABA1-8AD68F793DF4}" srcId="{6360D2D3-C47C-49B9-BC65-77232718894A}" destId="{BF82D575-26D7-40B6-B481-064A306439AD}" srcOrd="2" destOrd="0" parTransId="{92654251-00D7-4D3F-A100-D12E9736B908}" sibTransId="{02CBDE1B-91E0-4B37-964A-06272C0D3269}"/>
    <dgm:cxn modelId="{72E8E123-3027-4D46-8AF5-0D1C4057A9F0}" type="presOf" srcId="{6360D2D3-C47C-49B9-BC65-77232718894A}" destId="{483F78D9-4809-49A2-B090-0F4A790897A8}" srcOrd="0" destOrd="0" presId="urn:microsoft.com/office/officeart/2005/8/layout/list1"/>
    <dgm:cxn modelId="{B8D4C924-E70A-481C-AD1A-A79D5E656355}" type="presOf" srcId="{581DBEB7-D4BC-45DB-BF58-1747D981A78F}" destId="{431F545B-64C4-4197-9CBE-5E4EC686449D}" srcOrd="0" destOrd="4" presId="urn:microsoft.com/office/officeart/2005/8/layout/list1"/>
    <dgm:cxn modelId="{C7570E35-FB88-4BC4-952D-5085BA564165}" srcId="{6360D2D3-C47C-49B9-BC65-77232718894A}" destId="{3765166E-CA6E-4896-A71A-B7046CBAF5FC}" srcOrd="3" destOrd="0" parTransId="{251080FC-1EF1-40E9-B4A9-4B41986FF712}" sibTransId="{BD25B17B-788F-4920-B26D-834B0755EC9E}"/>
    <dgm:cxn modelId="{51D51835-1906-4A2E-98D7-DA18E180779D}" type="presOf" srcId="{CE1ABF99-8602-43DC-B256-7C866840FD51}" destId="{431F545B-64C4-4197-9CBE-5E4EC686449D}" srcOrd="0" destOrd="9" presId="urn:microsoft.com/office/officeart/2005/8/layout/list1"/>
    <dgm:cxn modelId="{9A1EBB3A-A3C1-4C99-82CA-F970AEC5E9F0}" srcId="{6360D2D3-C47C-49B9-BC65-77232718894A}" destId="{DBA06FFA-DDFD-4DC0-9680-7FED90B4B318}" srcOrd="1" destOrd="0" parTransId="{C33B253B-F449-473B-BCB4-B03D4FF5A003}" sibTransId="{7C792D7E-1C4E-4EB0-A226-E94A08916790}"/>
    <dgm:cxn modelId="{9702F63B-5E6D-461D-9C26-D9EE96B6CFE5}" type="presOf" srcId="{8BBC295F-AA0A-40C3-B190-E2D27CAD2288}" destId="{431F545B-64C4-4197-9CBE-5E4EC686449D}" srcOrd="0" destOrd="6" presId="urn:microsoft.com/office/officeart/2005/8/layout/list1"/>
    <dgm:cxn modelId="{60DF6345-E0BD-46D6-AE18-52D81CEF5D34}" srcId="{6360D2D3-C47C-49B9-BC65-77232718894A}" destId="{CE1ABF99-8602-43DC-B256-7C866840FD51}" srcOrd="9" destOrd="0" parTransId="{C684BA98-479B-4B99-8A2A-7BF10181A86F}" sibTransId="{26CC0712-EFB9-4D64-BF20-127C2D43C286}"/>
    <dgm:cxn modelId="{42716249-1B75-4B9F-A47F-BC53CA46567D}" srcId="{365E235A-0D2C-4471-B4A3-1851B1A19484}" destId="{6360D2D3-C47C-49B9-BC65-77232718894A}" srcOrd="0" destOrd="0" parTransId="{9A1DB64D-09E4-4819-B3EA-F6C90B15A6C9}" sibTransId="{D23ADC6A-ABAB-427C-82C9-6A80C42212BE}"/>
    <dgm:cxn modelId="{80D8B975-A4EF-4994-A055-B4D32BA2EEB5}" type="presOf" srcId="{6360D2D3-C47C-49B9-BC65-77232718894A}" destId="{ED20EBB9-BD87-4C51-AD83-848220390821}" srcOrd="1" destOrd="0" presId="urn:microsoft.com/office/officeart/2005/8/layout/list1"/>
    <dgm:cxn modelId="{6AE52357-6BD7-43B0-B82F-2D7399362EBD}" type="presOf" srcId="{3765166E-CA6E-4896-A71A-B7046CBAF5FC}" destId="{431F545B-64C4-4197-9CBE-5E4EC686449D}" srcOrd="0" destOrd="3" presId="urn:microsoft.com/office/officeart/2005/8/layout/list1"/>
    <dgm:cxn modelId="{1307CE57-3F50-4835-8294-A3699CE928E5}" srcId="{6360D2D3-C47C-49B9-BC65-77232718894A}" destId="{1B3B9894-5AE1-441E-81F5-6A15B9AF39DA}" srcOrd="0" destOrd="0" parTransId="{F49A9F2C-6EED-499D-B4F6-E9D6F6B676EF}" sibTransId="{99B64171-6DF6-4F46-852A-33EE88541DEB}"/>
    <dgm:cxn modelId="{16E89C7D-C94A-4BCB-8185-7D5570DCA341}" type="presOf" srcId="{41FA0CE5-EA98-4294-948D-BE9027E5A283}" destId="{431F545B-64C4-4197-9CBE-5E4EC686449D}" srcOrd="0" destOrd="8" presId="urn:microsoft.com/office/officeart/2005/8/layout/list1"/>
    <dgm:cxn modelId="{AD331C88-42B2-4C33-9F90-B3B9ABF973CA}" type="presOf" srcId="{86B9C3E0-7CF4-4757-8B0C-B3AF8589C200}" destId="{431F545B-64C4-4197-9CBE-5E4EC686449D}" srcOrd="0" destOrd="7" presId="urn:microsoft.com/office/officeart/2005/8/layout/list1"/>
    <dgm:cxn modelId="{CEED6389-CC13-4BE2-BF9D-BCC39B991CC1}" srcId="{6360D2D3-C47C-49B9-BC65-77232718894A}" destId="{D9DBD990-D7E5-43F0-8C81-9B722EE40435}" srcOrd="5" destOrd="0" parTransId="{76ACCE4E-96A4-4296-A2B7-F1B2A89F0C8F}" sibTransId="{4473CCAE-559C-431A-823A-ACE989B06FEC}"/>
    <dgm:cxn modelId="{AC86F796-75C4-4704-A63F-F4685C060DDF}" srcId="{6360D2D3-C47C-49B9-BC65-77232718894A}" destId="{41FA0CE5-EA98-4294-948D-BE9027E5A283}" srcOrd="8" destOrd="0" parTransId="{B0C15E59-2266-465B-A666-7186D30230AD}" sibTransId="{FFF18682-8B12-4DF7-A249-6A18A549BD19}"/>
    <dgm:cxn modelId="{AADA2C98-712E-43D5-BDB9-5CF8CBC1E1DA}" type="presOf" srcId="{1B3B9894-5AE1-441E-81F5-6A15B9AF39DA}" destId="{431F545B-64C4-4197-9CBE-5E4EC686449D}" srcOrd="0" destOrd="0" presId="urn:microsoft.com/office/officeart/2005/8/layout/list1"/>
    <dgm:cxn modelId="{6D17A5A4-C8B1-4A04-B204-6FA29FF01594}" srcId="{6360D2D3-C47C-49B9-BC65-77232718894A}" destId="{581DBEB7-D4BC-45DB-BF58-1747D981A78F}" srcOrd="4" destOrd="0" parTransId="{B4E9D59C-469B-4E6D-ACD9-78379EEEB39F}" sibTransId="{D8304FE3-8708-41E7-86C8-4DF304D9E8AC}"/>
    <dgm:cxn modelId="{AC8217B8-8C7C-48AA-882D-79E0E85F8915}" type="presOf" srcId="{D9DBD990-D7E5-43F0-8C81-9B722EE40435}" destId="{431F545B-64C4-4197-9CBE-5E4EC686449D}" srcOrd="0" destOrd="5" presId="urn:microsoft.com/office/officeart/2005/8/layout/list1"/>
    <dgm:cxn modelId="{7AB0A7DD-A1CB-4C43-826C-98904F7B9782}" type="presOf" srcId="{DBA06FFA-DDFD-4DC0-9680-7FED90B4B318}" destId="{431F545B-64C4-4197-9CBE-5E4EC686449D}" srcOrd="0" destOrd="1" presId="urn:microsoft.com/office/officeart/2005/8/layout/list1"/>
    <dgm:cxn modelId="{6DBCA0E3-9240-40B3-AE0E-20905BB0E75A}" srcId="{6360D2D3-C47C-49B9-BC65-77232718894A}" destId="{8BBC295F-AA0A-40C3-B190-E2D27CAD2288}" srcOrd="6" destOrd="0" parTransId="{8AC0F686-2655-4C27-ADBC-A569C7590BBD}" sibTransId="{6459E4C9-1F8B-40BD-A976-F84DDE0FBB05}"/>
    <dgm:cxn modelId="{61DE86F7-CC25-4DC6-866D-F2E0F32633C3}" srcId="{6360D2D3-C47C-49B9-BC65-77232718894A}" destId="{86B9C3E0-7CF4-4757-8B0C-B3AF8589C200}" srcOrd="7" destOrd="0" parTransId="{BDDAE640-8A1D-4E15-92C9-5C851A2AF536}" sibTransId="{CA177471-F49A-4EAA-AE66-2B53E124BD6A}"/>
    <dgm:cxn modelId="{72662CFB-8332-450C-9026-182202BD576C}" type="presOf" srcId="{365E235A-0D2C-4471-B4A3-1851B1A19484}" destId="{2AE978A7-4AA2-46F4-B91C-7B280FF78C9A}" srcOrd="0" destOrd="0" presId="urn:microsoft.com/office/officeart/2005/8/layout/list1"/>
    <dgm:cxn modelId="{3D213074-E6FA-44FB-A4B2-EB926FB2753F}" type="presParOf" srcId="{2AE978A7-4AA2-46F4-B91C-7B280FF78C9A}" destId="{30542B18-4381-4DC4-A42C-967E852359D1}" srcOrd="0" destOrd="0" presId="urn:microsoft.com/office/officeart/2005/8/layout/list1"/>
    <dgm:cxn modelId="{F85271D1-0AEF-404D-9BA1-08372A2C21D9}" type="presParOf" srcId="{30542B18-4381-4DC4-A42C-967E852359D1}" destId="{483F78D9-4809-49A2-B090-0F4A790897A8}" srcOrd="0" destOrd="0" presId="urn:microsoft.com/office/officeart/2005/8/layout/list1"/>
    <dgm:cxn modelId="{632F4F79-4C72-4569-A9D4-E7C2AAC3D0D7}" type="presParOf" srcId="{30542B18-4381-4DC4-A42C-967E852359D1}" destId="{ED20EBB9-BD87-4C51-AD83-848220390821}" srcOrd="1" destOrd="0" presId="urn:microsoft.com/office/officeart/2005/8/layout/list1"/>
    <dgm:cxn modelId="{C571F48A-6A1A-4D1C-9C04-5114C253EDC9}" type="presParOf" srcId="{2AE978A7-4AA2-46F4-B91C-7B280FF78C9A}" destId="{A5019FE6-19B5-48EA-9993-D558E2C7D721}" srcOrd="1" destOrd="0" presId="urn:microsoft.com/office/officeart/2005/8/layout/list1"/>
    <dgm:cxn modelId="{91C357A1-A9B2-4CDA-A025-CD609EAEA4E8}" type="presParOf" srcId="{2AE978A7-4AA2-46F4-B91C-7B280FF78C9A}" destId="{431F545B-64C4-4197-9CBE-5E4EC686449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5E235A-0D2C-4471-B4A3-1851B1A19484}" type="doc">
      <dgm:prSet loTypeId="urn:microsoft.com/office/officeart/2005/8/layout/list1" loCatId="list" qsTypeId="urn:microsoft.com/office/officeart/2005/8/quickstyle/simple4" qsCatId="simple" csTypeId="urn:microsoft.com/office/officeart/2005/8/colors/accent2_2" csCatId="accent2" phldr="1"/>
      <dgm:spPr/>
      <dgm:t>
        <a:bodyPr/>
        <a:lstStyle/>
        <a:p>
          <a:endParaRPr lang="en-US"/>
        </a:p>
      </dgm:t>
    </dgm:pt>
    <dgm:pt modelId="{6360D2D3-C47C-49B9-BC65-77232718894A}">
      <dgm:prSet/>
      <dgm:spPr/>
      <dgm:t>
        <a:bodyPr/>
        <a:lstStyle/>
        <a:p>
          <a:r>
            <a:rPr lang="en-BE" b="0" dirty="0"/>
            <a:t>Use cases</a:t>
          </a:r>
          <a:endParaRPr lang="en-US" dirty="0"/>
        </a:p>
      </dgm:t>
    </dgm:pt>
    <dgm:pt modelId="{9A1DB64D-09E4-4819-B3EA-F6C90B15A6C9}" type="parTrans" cxnId="{42716249-1B75-4B9F-A47F-BC53CA46567D}">
      <dgm:prSet/>
      <dgm:spPr/>
      <dgm:t>
        <a:bodyPr/>
        <a:lstStyle/>
        <a:p>
          <a:endParaRPr lang="en-US"/>
        </a:p>
      </dgm:t>
    </dgm:pt>
    <dgm:pt modelId="{D23ADC6A-ABAB-427C-82C9-6A80C42212BE}" type="sibTrans" cxnId="{42716249-1B75-4B9F-A47F-BC53CA46567D}">
      <dgm:prSet/>
      <dgm:spPr/>
      <dgm:t>
        <a:bodyPr/>
        <a:lstStyle/>
        <a:p>
          <a:endParaRPr lang="en-US"/>
        </a:p>
      </dgm:t>
    </dgm:pt>
    <dgm:pt modelId="{1B3B9894-5AE1-441E-81F5-6A15B9AF39DA}">
      <dgm:prSet/>
      <dgm:spPr/>
      <dgm:t>
        <a:bodyPr/>
        <a:lstStyle/>
        <a:p>
          <a:r>
            <a:rPr lang="en-US" dirty="0"/>
            <a:t>Multimodal ticket sales</a:t>
          </a:r>
        </a:p>
      </dgm:t>
    </dgm:pt>
    <dgm:pt modelId="{F49A9F2C-6EED-499D-B4F6-E9D6F6B676EF}" type="parTrans" cxnId="{1307CE57-3F50-4835-8294-A3699CE928E5}">
      <dgm:prSet/>
      <dgm:spPr/>
      <dgm:t>
        <a:bodyPr/>
        <a:lstStyle/>
        <a:p>
          <a:endParaRPr lang="en-US"/>
        </a:p>
      </dgm:t>
    </dgm:pt>
    <dgm:pt modelId="{99B64171-6DF6-4F46-852A-33EE88541DEB}" type="sibTrans" cxnId="{1307CE57-3F50-4835-8294-A3699CE928E5}">
      <dgm:prSet/>
      <dgm:spPr/>
      <dgm:t>
        <a:bodyPr/>
        <a:lstStyle/>
        <a:p>
          <a:endParaRPr lang="en-US"/>
        </a:p>
      </dgm:t>
    </dgm:pt>
    <dgm:pt modelId="{FB892E7D-04AD-40BF-8924-298002E06155}">
      <dgm:prSet/>
      <dgm:spPr/>
      <dgm:t>
        <a:bodyPr/>
        <a:lstStyle/>
        <a:p>
          <a:r>
            <a:rPr lang="en-US" dirty="0"/>
            <a:t>Reservations</a:t>
          </a:r>
        </a:p>
      </dgm:t>
    </dgm:pt>
    <dgm:pt modelId="{790D736A-68BE-4746-8454-C125245949F0}" type="parTrans" cxnId="{11C8CAC6-434C-4A63-A667-714BC01F3490}">
      <dgm:prSet/>
      <dgm:spPr/>
      <dgm:t>
        <a:bodyPr/>
        <a:lstStyle/>
        <a:p>
          <a:endParaRPr lang="en-BE"/>
        </a:p>
      </dgm:t>
    </dgm:pt>
    <dgm:pt modelId="{0C2A0141-B386-4A69-84E6-BEABA6EBEA44}" type="sibTrans" cxnId="{11C8CAC6-434C-4A63-A667-714BC01F3490}">
      <dgm:prSet/>
      <dgm:spPr/>
      <dgm:t>
        <a:bodyPr/>
        <a:lstStyle/>
        <a:p>
          <a:endParaRPr lang="en-BE"/>
        </a:p>
      </dgm:t>
    </dgm:pt>
    <dgm:pt modelId="{2AE978A7-4AA2-46F4-B91C-7B280FF78C9A}" type="pres">
      <dgm:prSet presAssocID="{365E235A-0D2C-4471-B4A3-1851B1A19484}" presName="linear" presStyleCnt="0">
        <dgm:presLayoutVars>
          <dgm:dir/>
          <dgm:animLvl val="lvl"/>
          <dgm:resizeHandles val="exact"/>
        </dgm:presLayoutVars>
      </dgm:prSet>
      <dgm:spPr/>
    </dgm:pt>
    <dgm:pt modelId="{30542B18-4381-4DC4-A42C-967E852359D1}" type="pres">
      <dgm:prSet presAssocID="{6360D2D3-C47C-49B9-BC65-77232718894A}" presName="parentLin" presStyleCnt="0"/>
      <dgm:spPr/>
    </dgm:pt>
    <dgm:pt modelId="{483F78D9-4809-49A2-B090-0F4A790897A8}" type="pres">
      <dgm:prSet presAssocID="{6360D2D3-C47C-49B9-BC65-77232718894A}" presName="parentLeftMargin" presStyleLbl="node1" presStyleIdx="0" presStyleCnt="1"/>
      <dgm:spPr/>
    </dgm:pt>
    <dgm:pt modelId="{ED20EBB9-BD87-4C51-AD83-848220390821}" type="pres">
      <dgm:prSet presAssocID="{6360D2D3-C47C-49B9-BC65-77232718894A}" presName="parentText" presStyleLbl="node1" presStyleIdx="0" presStyleCnt="1">
        <dgm:presLayoutVars>
          <dgm:chMax val="0"/>
          <dgm:bulletEnabled val="1"/>
        </dgm:presLayoutVars>
      </dgm:prSet>
      <dgm:spPr/>
    </dgm:pt>
    <dgm:pt modelId="{A5019FE6-19B5-48EA-9993-D558E2C7D721}" type="pres">
      <dgm:prSet presAssocID="{6360D2D3-C47C-49B9-BC65-77232718894A}" presName="negativeSpace" presStyleCnt="0"/>
      <dgm:spPr/>
    </dgm:pt>
    <dgm:pt modelId="{431F545B-64C4-4197-9CBE-5E4EC686449D}" type="pres">
      <dgm:prSet presAssocID="{6360D2D3-C47C-49B9-BC65-77232718894A}" presName="childText" presStyleLbl="conFgAcc1" presStyleIdx="0" presStyleCnt="1" custLinFactY="47989" custLinFactNeighborX="12079" custLinFactNeighborY="100000">
        <dgm:presLayoutVars>
          <dgm:bulletEnabled val="1"/>
        </dgm:presLayoutVars>
      </dgm:prSet>
      <dgm:spPr/>
    </dgm:pt>
  </dgm:ptLst>
  <dgm:cxnLst>
    <dgm:cxn modelId="{72E8E123-3027-4D46-8AF5-0D1C4057A9F0}" type="presOf" srcId="{6360D2D3-C47C-49B9-BC65-77232718894A}" destId="{483F78D9-4809-49A2-B090-0F4A790897A8}" srcOrd="0" destOrd="0" presId="urn:microsoft.com/office/officeart/2005/8/layout/list1"/>
    <dgm:cxn modelId="{42716249-1B75-4B9F-A47F-BC53CA46567D}" srcId="{365E235A-0D2C-4471-B4A3-1851B1A19484}" destId="{6360D2D3-C47C-49B9-BC65-77232718894A}" srcOrd="0" destOrd="0" parTransId="{9A1DB64D-09E4-4819-B3EA-F6C90B15A6C9}" sibTransId="{D23ADC6A-ABAB-427C-82C9-6A80C42212BE}"/>
    <dgm:cxn modelId="{056C9F73-ECF4-409A-A4D3-EC2FE1B6747D}" type="presOf" srcId="{FB892E7D-04AD-40BF-8924-298002E06155}" destId="{431F545B-64C4-4197-9CBE-5E4EC686449D}" srcOrd="0" destOrd="1" presId="urn:microsoft.com/office/officeart/2005/8/layout/list1"/>
    <dgm:cxn modelId="{80D8B975-A4EF-4994-A055-B4D32BA2EEB5}" type="presOf" srcId="{6360D2D3-C47C-49B9-BC65-77232718894A}" destId="{ED20EBB9-BD87-4C51-AD83-848220390821}" srcOrd="1" destOrd="0" presId="urn:microsoft.com/office/officeart/2005/8/layout/list1"/>
    <dgm:cxn modelId="{1307CE57-3F50-4835-8294-A3699CE928E5}" srcId="{6360D2D3-C47C-49B9-BC65-77232718894A}" destId="{1B3B9894-5AE1-441E-81F5-6A15B9AF39DA}" srcOrd="0" destOrd="0" parTransId="{F49A9F2C-6EED-499D-B4F6-E9D6F6B676EF}" sibTransId="{99B64171-6DF6-4F46-852A-33EE88541DEB}"/>
    <dgm:cxn modelId="{AADA2C98-712E-43D5-BDB9-5CF8CBC1E1DA}" type="presOf" srcId="{1B3B9894-5AE1-441E-81F5-6A15B9AF39DA}" destId="{431F545B-64C4-4197-9CBE-5E4EC686449D}" srcOrd="0" destOrd="0" presId="urn:microsoft.com/office/officeart/2005/8/layout/list1"/>
    <dgm:cxn modelId="{11C8CAC6-434C-4A63-A667-714BC01F3490}" srcId="{6360D2D3-C47C-49B9-BC65-77232718894A}" destId="{FB892E7D-04AD-40BF-8924-298002E06155}" srcOrd="1" destOrd="0" parTransId="{790D736A-68BE-4746-8454-C125245949F0}" sibTransId="{0C2A0141-B386-4A69-84E6-BEABA6EBEA44}"/>
    <dgm:cxn modelId="{72662CFB-8332-450C-9026-182202BD576C}" type="presOf" srcId="{365E235A-0D2C-4471-B4A3-1851B1A19484}" destId="{2AE978A7-4AA2-46F4-B91C-7B280FF78C9A}" srcOrd="0" destOrd="0" presId="urn:microsoft.com/office/officeart/2005/8/layout/list1"/>
    <dgm:cxn modelId="{3D213074-E6FA-44FB-A4B2-EB926FB2753F}" type="presParOf" srcId="{2AE978A7-4AA2-46F4-B91C-7B280FF78C9A}" destId="{30542B18-4381-4DC4-A42C-967E852359D1}" srcOrd="0" destOrd="0" presId="urn:microsoft.com/office/officeart/2005/8/layout/list1"/>
    <dgm:cxn modelId="{F85271D1-0AEF-404D-9BA1-08372A2C21D9}" type="presParOf" srcId="{30542B18-4381-4DC4-A42C-967E852359D1}" destId="{483F78D9-4809-49A2-B090-0F4A790897A8}" srcOrd="0" destOrd="0" presId="urn:microsoft.com/office/officeart/2005/8/layout/list1"/>
    <dgm:cxn modelId="{632F4F79-4C72-4569-A9D4-E7C2AAC3D0D7}" type="presParOf" srcId="{30542B18-4381-4DC4-A42C-967E852359D1}" destId="{ED20EBB9-BD87-4C51-AD83-848220390821}" srcOrd="1" destOrd="0" presId="urn:microsoft.com/office/officeart/2005/8/layout/list1"/>
    <dgm:cxn modelId="{C571F48A-6A1A-4D1C-9C04-5114C253EDC9}" type="presParOf" srcId="{2AE978A7-4AA2-46F4-B91C-7B280FF78C9A}" destId="{A5019FE6-19B5-48EA-9993-D558E2C7D721}" srcOrd="1" destOrd="0" presId="urn:microsoft.com/office/officeart/2005/8/layout/list1"/>
    <dgm:cxn modelId="{91C357A1-A9B2-4CDA-A025-CD609EAEA4E8}" type="presParOf" srcId="{2AE978A7-4AA2-46F4-B91C-7B280FF78C9A}" destId="{431F545B-64C4-4197-9CBE-5E4EC686449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27856D-BB83-422F-9EE4-41D94C27976A}">
      <dsp:nvSpPr>
        <dsp:cNvPr id="0" name=""/>
        <dsp:cNvSpPr/>
      </dsp:nvSpPr>
      <dsp:spPr>
        <a:xfrm>
          <a:off x="0" y="310549"/>
          <a:ext cx="2365995" cy="141959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BE" sz="2800" b="0" i="0" kern="1200" baseline="0" dirty="0"/>
            <a:t>Safety </a:t>
          </a:r>
          <a:endParaRPr lang="en-US" sz="2800" kern="1200" dirty="0"/>
        </a:p>
      </dsp:txBody>
      <dsp:txXfrm>
        <a:off x="0" y="310549"/>
        <a:ext cx="2365995" cy="1419596"/>
      </dsp:txXfrm>
    </dsp:sp>
    <dsp:sp modelId="{44144C20-61F3-4910-A275-572CBF9C74CF}">
      <dsp:nvSpPr>
        <dsp:cNvPr id="0" name=""/>
        <dsp:cNvSpPr/>
      </dsp:nvSpPr>
      <dsp:spPr>
        <a:xfrm>
          <a:off x="2602594" y="310549"/>
          <a:ext cx="2365995" cy="141959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BE" sz="2800" b="0" i="0" kern="1200" baseline="0" dirty="0"/>
            <a:t>Reliability and availability </a:t>
          </a:r>
          <a:endParaRPr lang="en-US" sz="2800" kern="1200" dirty="0"/>
        </a:p>
      </dsp:txBody>
      <dsp:txXfrm>
        <a:off x="2602594" y="310549"/>
        <a:ext cx="2365995" cy="1419596"/>
      </dsp:txXfrm>
    </dsp:sp>
    <dsp:sp modelId="{05D44856-C0DF-45D9-B054-18938938E34C}">
      <dsp:nvSpPr>
        <dsp:cNvPr id="0" name=""/>
        <dsp:cNvSpPr/>
      </dsp:nvSpPr>
      <dsp:spPr>
        <a:xfrm>
          <a:off x="5205188" y="310549"/>
          <a:ext cx="2365995" cy="141959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BE" sz="2800" b="0" i="0" kern="1200" baseline="0" dirty="0"/>
            <a:t>Health </a:t>
          </a:r>
          <a:endParaRPr lang="en-US" sz="2800" kern="1200" dirty="0"/>
        </a:p>
      </dsp:txBody>
      <dsp:txXfrm>
        <a:off x="5205188" y="310549"/>
        <a:ext cx="2365995" cy="1419596"/>
      </dsp:txXfrm>
    </dsp:sp>
    <dsp:sp modelId="{01C5CAEE-5DB0-4D3B-BF06-DCA6BF9A38AB}">
      <dsp:nvSpPr>
        <dsp:cNvPr id="0" name=""/>
        <dsp:cNvSpPr/>
      </dsp:nvSpPr>
      <dsp:spPr>
        <a:xfrm>
          <a:off x="0" y="1966746"/>
          <a:ext cx="2365995" cy="141959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BE" sz="2800" b="0" i="0" kern="1200" baseline="0" dirty="0"/>
            <a:t>Environmental protection </a:t>
          </a:r>
          <a:endParaRPr lang="en-US" sz="2800" kern="1200" dirty="0"/>
        </a:p>
      </dsp:txBody>
      <dsp:txXfrm>
        <a:off x="0" y="1966746"/>
        <a:ext cx="2365995" cy="1419596"/>
      </dsp:txXfrm>
    </dsp:sp>
    <dsp:sp modelId="{95750E62-85C2-4454-B28D-8CC396B2AA3B}">
      <dsp:nvSpPr>
        <dsp:cNvPr id="0" name=""/>
        <dsp:cNvSpPr/>
      </dsp:nvSpPr>
      <dsp:spPr>
        <a:xfrm>
          <a:off x="2602594" y="1966746"/>
          <a:ext cx="2365995" cy="141959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BE" sz="2800" b="0" i="0" kern="1200" baseline="0"/>
            <a:t>Technical compatibility </a:t>
          </a:r>
          <a:endParaRPr lang="en-US" sz="2800" kern="1200"/>
        </a:p>
      </dsp:txBody>
      <dsp:txXfrm>
        <a:off x="2602594" y="1966746"/>
        <a:ext cx="2365995" cy="1419596"/>
      </dsp:txXfrm>
    </dsp:sp>
    <dsp:sp modelId="{CC7D733E-F32C-438D-ABED-00B2E6F37A25}">
      <dsp:nvSpPr>
        <dsp:cNvPr id="0" name=""/>
        <dsp:cNvSpPr/>
      </dsp:nvSpPr>
      <dsp:spPr>
        <a:xfrm>
          <a:off x="5205188" y="1966746"/>
          <a:ext cx="2365995" cy="1419596"/>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BE" sz="2800" b="0" i="0" kern="1200" baseline="0" dirty="0"/>
            <a:t>Accessibility </a:t>
          </a:r>
          <a:endParaRPr lang="en-US" sz="2800" kern="1200" dirty="0"/>
        </a:p>
      </dsp:txBody>
      <dsp:txXfrm>
        <a:off x="5205188" y="1966746"/>
        <a:ext cx="2365995" cy="14195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B24D8-84A2-4395-A955-10BB3C4F535C}">
      <dsp:nvSpPr>
        <dsp:cNvPr id="0" name=""/>
        <dsp:cNvSpPr/>
      </dsp:nvSpPr>
      <dsp:spPr>
        <a:xfrm>
          <a:off x="1514236" y="1732"/>
          <a:ext cx="6056947" cy="5018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522" tIns="127463" rIns="117522" bIns="127463" numCol="1" spcCol="1270" anchor="ctr" anchorCtr="0">
          <a:noAutofit/>
        </a:bodyPr>
        <a:lstStyle/>
        <a:p>
          <a:pPr marL="0" lvl="0" indent="0" algn="l" defTabSz="755650">
            <a:lnSpc>
              <a:spcPct val="90000"/>
            </a:lnSpc>
            <a:spcBef>
              <a:spcPct val="0"/>
            </a:spcBef>
            <a:spcAft>
              <a:spcPct val="35000"/>
            </a:spcAft>
            <a:buNone/>
          </a:pPr>
          <a:r>
            <a:rPr lang="en-US" sz="1700" kern="1200" dirty="0"/>
            <a:t>Introduction</a:t>
          </a:r>
        </a:p>
      </dsp:txBody>
      <dsp:txXfrm>
        <a:off x="1514236" y="1732"/>
        <a:ext cx="6056947" cy="501824"/>
      </dsp:txXfrm>
    </dsp:sp>
    <dsp:sp modelId="{7A10C357-E603-45B8-9664-9CEBD24BFC9D}">
      <dsp:nvSpPr>
        <dsp:cNvPr id="0" name=""/>
        <dsp:cNvSpPr/>
      </dsp:nvSpPr>
      <dsp:spPr>
        <a:xfrm>
          <a:off x="0" y="1732"/>
          <a:ext cx="1514236" cy="50182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0128" tIns="49569" rIns="80128" bIns="49569" numCol="1" spcCol="1270" anchor="ctr" anchorCtr="0">
          <a:noAutofit/>
        </a:bodyPr>
        <a:lstStyle/>
        <a:p>
          <a:pPr marL="0" lvl="0" indent="0" algn="ctr" defTabSz="933450">
            <a:lnSpc>
              <a:spcPct val="90000"/>
            </a:lnSpc>
            <a:spcBef>
              <a:spcPct val="0"/>
            </a:spcBef>
            <a:spcAft>
              <a:spcPct val="35000"/>
            </a:spcAft>
            <a:buNone/>
          </a:pPr>
          <a:r>
            <a:rPr lang="en-US" sz="2100" kern="1200" dirty="0"/>
            <a:t>Chapter</a:t>
          </a:r>
          <a:r>
            <a:rPr lang="en-BE" sz="2100" kern="1200" dirty="0"/>
            <a:t> 1</a:t>
          </a:r>
          <a:endParaRPr lang="en-US" sz="2100" kern="1200" dirty="0"/>
        </a:p>
      </dsp:txBody>
      <dsp:txXfrm>
        <a:off x="0" y="1732"/>
        <a:ext cx="1514236" cy="501824"/>
      </dsp:txXfrm>
    </dsp:sp>
    <dsp:sp modelId="{C650489D-3FA2-4DBB-8DD2-E239520FD807}">
      <dsp:nvSpPr>
        <dsp:cNvPr id="0" name=""/>
        <dsp:cNvSpPr/>
      </dsp:nvSpPr>
      <dsp:spPr>
        <a:xfrm>
          <a:off x="1514236" y="533666"/>
          <a:ext cx="6056947" cy="5018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522" tIns="127463" rIns="117522" bIns="127463" numCol="1" spcCol="1270" anchor="ctr" anchorCtr="0">
          <a:noAutofit/>
        </a:bodyPr>
        <a:lstStyle/>
        <a:p>
          <a:pPr marL="0" lvl="0" indent="0" algn="l" defTabSz="755650">
            <a:lnSpc>
              <a:spcPct val="90000"/>
            </a:lnSpc>
            <a:spcBef>
              <a:spcPct val="0"/>
            </a:spcBef>
            <a:spcAft>
              <a:spcPct val="35000"/>
            </a:spcAft>
            <a:buNone/>
          </a:pPr>
          <a:r>
            <a:rPr lang="en-US" sz="1700" kern="1200" dirty="0"/>
            <a:t>Definition of subsystem &amp; scope</a:t>
          </a:r>
        </a:p>
      </dsp:txBody>
      <dsp:txXfrm>
        <a:off x="1514236" y="533666"/>
        <a:ext cx="6056947" cy="501824"/>
      </dsp:txXfrm>
    </dsp:sp>
    <dsp:sp modelId="{63F8551C-C072-47A2-82FD-FC30D98E2112}">
      <dsp:nvSpPr>
        <dsp:cNvPr id="0" name=""/>
        <dsp:cNvSpPr/>
      </dsp:nvSpPr>
      <dsp:spPr>
        <a:xfrm>
          <a:off x="0" y="533666"/>
          <a:ext cx="1514236" cy="50182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0128" tIns="49569" rIns="80128" bIns="49569" numCol="1" spcCol="1270" anchor="ctr" anchorCtr="0">
          <a:noAutofit/>
        </a:bodyPr>
        <a:lstStyle/>
        <a:p>
          <a:pPr marL="0" lvl="0" indent="0" algn="ctr" defTabSz="933450">
            <a:lnSpc>
              <a:spcPct val="90000"/>
            </a:lnSpc>
            <a:spcBef>
              <a:spcPct val="0"/>
            </a:spcBef>
            <a:spcAft>
              <a:spcPct val="35000"/>
            </a:spcAft>
            <a:buNone/>
          </a:pPr>
          <a:r>
            <a:rPr lang="en-US" sz="2100" kern="1200" dirty="0"/>
            <a:t>Chapter</a:t>
          </a:r>
          <a:r>
            <a:rPr lang="en-BE" sz="2100" kern="1200" dirty="0"/>
            <a:t> 2</a:t>
          </a:r>
          <a:endParaRPr lang="en-US" sz="2100" kern="1200" dirty="0"/>
        </a:p>
      </dsp:txBody>
      <dsp:txXfrm>
        <a:off x="0" y="533666"/>
        <a:ext cx="1514236" cy="501824"/>
      </dsp:txXfrm>
    </dsp:sp>
    <dsp:sp modelId="{82D83215-238B-45AA-944C-957946408F11}">
      <dsp:nvSpPr>
        <dsp:cNvPr id="0" name=""/>
        <dsp:cNvSpPr/>
      </dsp:nvSpPr>
      <dsp:spPr>
        <a:xfrm>
          <a:off x="1514236" y="1065600"/>
          <a:ext cx="6056947" cy="5018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522" tIns="127463" rIns="117522" bIns="127463" numCol="1" spcCol="1270" anchor="ctr" anchorCtr="0">
          <a:noAutofit/>
        </a:bodyPr>
        <a:lstStyle/>
        <a:p>
          <a:pPr marL="0" lvl="0" indent="0" algn="l" defTabSz="755650">
            <a:lnSpc>
              <a:spcPct val="90000"/>
            </a:lnSpc>
            <a:spcBef>
              <a:spcPct val="0"/>
            </a:spcBef>
            <a:spcAft>
              <a:spcPct val="35000"/>
            </a:spcAft>
            <a:buNone/>
          </a:pPr>
          <a:r>
            <a:rPr lang="en-US" sz="1700" kern="1200" dirty="0"/>
            <a:t>Essential requirements</a:t>
          </a:r>
        </a:p>
      </dsp:txBody>
      <dsp:txXfrm>
        <a:off x="1514236" y="1065600"/>
        <a:ext cx="6056947" cy="501824"/>
      </dsp:txXfrm>
    </dsp:sp>
    <dsp:sp modelId="{3FD7C473-2D6A-4BF9-BE0B-1EE2074A424F}">
      <dsp:nvSpPr>
        <dsp:cNvPr id="0" name=""/>
        <dsp:cNvSpPr/>
      </dsp:nvSpPr>
      <dsp:spPr>
        <a:xfrm>
          <a:off x="0" y="1065600"/>
          <a:ext cx="1514236" cy="50182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0128" tIns="49569" rIns="80128" bIns="49569" numCol="1" spcCol="1270" anchor="ctr" anchorCtr="0">
          <a:noAutofit/>
        </a:bodyPr>
        <a:lstStyle/>
        <a:p>
          <a:pPr marL="0" lvl="0" indent="0" algn="ctr" defTabSz="933450">
            <a:lnSpc>
              <a:spcPct val="90000"/>
            </a:lnSpc>
            <a:spcBef>
              <a:spcPct val="0"/>
            </a:spcBef>
            <a:spcAft>
              <a:spcPct val="35000"/>
            </a:spcAft>
            <a:buNone/>
          </a:pPr>
          <a:r>
            <a:rPr lang="en-US" sz="2100" kern="1200" dirty="0"/>
            <a:t>Chapter</a:t>
          </a:r>
          <a:r>
            <a:rPr lang="en-BE" sz="2100" kern="1200" dirty="0"/>
            <a:t> 3</a:t>
          </a:r>
          <a:endParaRPr lang="en-US" sz="2100" kern="1200" dirty="0"/>
        </a:p>
      </dsp:txBody>
      <dsp:txXfrm>
        <a:off x="0" y="1065600"/>
        <a:ext cx="1514236" cy="501824"/>
      </dsp:txXfrm>
    </dsp:sp>
    <dsp:sp modelId="{D78BB7E7-0693-4326-8494-596CB8212041}">
      <dsp:nvSpPr>
        <dsp:cNvPr id="0" name=""/>
        <dsp:cNvSpPr/>
      </dsp:nvSpPr>
      <dsp:spPr>
        <a:xfrm>
          <a:off x="1514236" y="1597534"/>
          <a:ext cx="6056947" cy="5018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522" tIns="127463" rIns="117522" bIns="127463" numCol="1" spcCol="1270" anchor="ctr" anchorCtr="0">
          <a:noAutofit/>
        </a:bodyPr>
        <a:lstStyle/>
        <a:p>
          <a:pPr marL="0" lvl="0" indent="0" algn="l" defTabSz="755650">
            <a:lnSpc>
              <a:spcPct val="90000"/>
            </a:lnSpc>
            <a:spcBef>
              <a:spcPct val="0"/>
            </a:spcBef>
            <a:spcAft>
              <a:spcPct val="35000"/>
            </a:spcAft>
            <a:buNone/>
          </a:pPr>
          <a:r>
            <a:rPr lang="en-US" sz="1700" kern="1200" dirty="0"/>
            <a:t>Characteristics of the subsystem</a:t>
          </a:r>
        </a:p>
      </dsp:txBody>
      <dsp:txXfrm>
        <a:off x="1514236" y="1597534"/>
        <a:ext cx="6056947" cy="501824"/>
      </dsp:txXfrm>
    </dsp:sp>
    <dsp:sp modelId="{3DAD3E21-841E-4457-AE0F-6A04A6569D8E}">
      <dsp:nvSpPr>
        <dsp:cNvPr id="0" name=""/>
        <dsp:cNvSpPr/>
      </dsp:nvSpPr>
      <dsp:spPr>
        <a:xfrm>
          <a:off x="0" y="1597534"/>
          <a:ext cx="1514236" cy="50182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0128" tIns="49569" rIns="80128" bIns="49569" numCol="1" spcCol="1270" anchor="ctr" anchorCtr="0">
          <a:noAutofit/>
        </a:bodyPr>
        <a:lstStyle/>
        <a:p>
          <a:pPr marL="0" lvl="0" indent="0" algn="ctr" defTabSz="933450">
            <a:lnSpc>
              <a:spcPct val="90000"/>
            </a:lnSpc>
            <a:spcBef>
              <a:spcPct val="0"/>
            </a:spcBef>
            <a:spcAft>
              <a:spcPct val="35000"/>
            </a:spcAft>
            <a:buNone/>
          </a:pPr>
          <a:r>
            <a:rPr lang="en-US" sz="2100" kern="1200" dirty="0"/>
            <a:t>Chapter</a:t>
          </a:r>
          <a:r>
            <a:rPr lang="en-BE" sz="2100" kern="1200" dirty="0"/>
            <a:t> 4</a:t>
          </a:r>
          <a:endParaRPr lang="en-US" sz="2100" kern="1200" dirty="0"/>
        </a:p>
      </dsp:txBody>
      <dsp:txXfrm>
        <a:off x="0" y="1597534"/>
        <a:ext cx="1514236" cy="501824"/>
      </dsp:txXfrm>
    </dsp:sp>
    <dsp:sp modelId="{9815E075-E042-46E4-904F-24AF0EBFCB46}">
      <dsp:nvSpPr>
        <dsp:cNvPr id="0" name=""/>
        <dsp:cNvSpPr/>
      </dsp:nvSpPr>
      <dsp:spPr>
        <a:xfrm>
          <a:off x="1514236" y="2129468"/>
          <a:ext cx="6056947" cy="5018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522" tIns="127463" rIns="117522" bIns="127463" numCol="1" spcCol="1270" anchor="ctr" anchorCtr="0">
          <a:noAutofit/>
        </a:bodyPr>
        <a:lstStyle/>
        <a:p>
          <a:pPr marL="0" lvl="0" indent="0" algn="l" defTabSz="755650">
            <a:lnSpc>
              <a:spcPct val="90000"/>
            </a:lnSpc>
            <a:spcBef>
              <a:spcPct val="0"/>
            </a:spcBef>
            <a:spcAft>
              <a:spcPct val="35000"/>
            </a:spcAft>
            <a:buNone/>
          </a:pPr>
          <a:r>
            <a:rPr lang="en-US" sz="1700" kern="1200" dirty="0"/>
            <a:t>Interoperability constituents (none defined for TAF/TAP)</a:t>
          </a:r>
        </a:p>
      </dsp:txBody>
      <dsp:txXfrm>
        <a:off x="1514236" y="2129468"/>
        <a:ext cx="6056947" cy="501824"/>
      </dsp:txXfrm>
    </dsp:sp>
    <dsp:sp modelId="{7DEA9E60-2597-425D-B2DC-6E6B0FB23C65}">
      <dsp:nvSpPr>
        <dsp:cNvPr id="0" name=""/>
        <dsp:cNvSpPr/>
      </dsp:nvSpPr>
      <dsp:spPr>
        <a:xfrm>
          <a:off x="0" y="2129468"/>
          <a:ext cx="1514236" cy="50182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0128" tIns="49569" rIns="80128" bIns="49569" numCol="1" spcCol="1270" anchor="ctr" anchorCtr="0">
          <a:noAutofit/>
        </a:bodyPr>
        <a:lstStyle/>
        <a:p>
          <a:pPr marL="0" lvl="0" indent="0" algn="ctr" defTabSz="933450">
            <a:lnSpc>
              <a:spcPct val="90000"/>
            </a:lnSpc>
            <a:spcBef>
              <a:spcPct val="0"/>
            </a:spcBef>
            <a:spcAft>
              <a:spcPct val="35000"/>
            </a:spcAft>
            <a:buNone/>
          </a:pPr>
          <a:r>
            <a:rPr lang="en-US" sz="2100" kern="1200" dirty="0"/>
            <a:t>Chapter</a:t>
          </a:r>
          <a:r>
            <a:rPr lang="en-BE" sz="2100" kern="1200" dirty="0"/>
            <a:t> 5</a:t>
          </a:r>
          <a:endParaRPr lang="en-US" sz="2100" kern="1200" dirty="0"/>
        </a:p>
      </dsp:txBody>
      <dsp:txXfrm>
        <a:off x="0" y="2129468"/>
        <a:ext cx="1514236" cy="501824"/>
      </dsp:txXfrm>
    </dsp:sp>
    <dsp:sp modelId="{2C3A336A-9745-4A30-BD73-D24DA3F39061}">
      <dsp:nvSpPr>
        <dsp:cNvPr id="0" name=""/>
        <dsp:cNvSpPr/>
      </dsp:nvSpPr>
      <dsp:spPr>
        <a:xfrm>
          <a:off x="1514236" y="2661401"/>
          <a:ext cx="6056947" cy="5018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522" tIns="127463" rIns="117522" bIns="127463" numCol="1" spcCol="1270" anchor="ctr" anchorCtr="0">
          <a:noAutofit/>
        </a:bodyPr>
        <a:lstStyle/>
        <a:p>
          <a:pPr marL="0" lvl="0" indent="0" algn="l" defTabSz="755650">
            <a:lnSpc>
              <a:spcPct val="90000"/>
            </a:lnSpc>
            <a:spcBef>
              <a:spcPct val="0"/>
            </a:spcBef>
            <a:spcAft>
              <a:spcPct val="35000"/>
            </a:spcAft>
            <a:buNone/>
          </a:pPr>
          <a:r>
            <a:rPr lang="en-US" sz="1700" kern="1200" dirty="0"/>
            <a:t>Conformity assessment</a:t>
          </a:r>
        </a:p>
      </dsp:txBody>
      <dsp:txXfrm>
        <a:off x="1514236" y="2661401"/>
        <a:ext cx="6056947" cy="501824"/>
      </dsp:txXfrm>
    </dsp:sp>
    <dsp:sp modelId="{650F1645-A7B4-41C3-B3DB-8D14ECAD4C4A}">
      <dsp:nvSpPr>
        <dsp:cNvPr id="0" name=""/>
        <dsp:cNvSpPr/>
      </dsp:nvSpPr>
      <dsp:spPr>
        <a:xfrm>
          <a:off x="0" y="2661401"/>
          <a:ext cx="1514236" cy="50182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0128" tIns="49569" rIns="80128" bIns="49569" numCol="1" spcCol="1270" anchor="ctr" anchorCtr="0">
          <a:noAutofit/>
        </a:bodyPr>
        <a:lstStyle/>
        <a:p>
          <a:pPr marL="0" lvl="0" indent="0" algn="ctr" defTabSz="933450">
            <a:lnSpc>
              <a:spcPct val="90000"/>
            </a:lnSpc>
            <a:spcBef>
              <a:spcPct val="0"/>
            </a:spcBef>
            <a:spcAft>
              <a:spcPct val="35000"/>
            </a:spcAft>
            <a:buNone/>
          </a:pPr>
          <a:r>
            <a:rPr lang="en-US" sz="2100" kern="1200" dirty="0"/>
            <a:t>Chapter</a:t>
          </a:r>
          <a:r>
            <a:rPr lang="en-BE" sz="2100" kern="1200" dirty="0"/>
            <a:t> 6</a:t>
          </a:r>
          <a:endParaRPr lang="en-US" sz="2100" kern="1200" dirty="0"/>
        </a:p>
      </dsp:txBody>
      <dsp:txXfrm>
        <a:off x="0" y="2661401"/>
        <a:ext cx="1514236" cy="501824"/>
      </dsp:txXfrm>
    </dsp:sp>
    <dsp:sp modelId="{145D6787-820C-4B39-AEF5-1F84210C984F}">
      <dsp:nvSpPr>
        <dsp:cNvPr id="0" name=""/>
        <dsp:cNvSpPr/>
      </dsp:nvSpPr>
      <dsp:spPr>
        <a:xfrm>
          <a:off x="1514236" y="3193335"/>
          <a:ext cx="6056947" cy="50182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7522" tIns="127463" rIns="117522" bIns="127463" numCol="1" spcCol="1270" anchor="ctr" anchorCtr="0">
          <a:noAutofit/>
        </a:bodyPr>
        <a:lstStyle/>
        <a:p>
          <a:pPr marL="0" lvl="0" indent="0" algn="l" defTabSz="755650">
            <a:lnSpc>
              <a:spcPct val="90000"/>
            </a:lnSpc>
            <a:spcBef>
              <a:spcPct val="0"/>
            </a:spcBef>
            <a:spcAft>
              <a:spcPct val="35000"/>
            </a:spcAft>
            <a:buNone/>
          </a:pPr>
          <a:r>
            <a:rPr lang="en-US" sz="1700" kern="1200" dirty="0"/>
            <a:t>Implementation</a:t>
          </a:r>
        </a:p>
      </dsp:txBody>
      <dsp:txXfrm>
        <a:off x="1514236" y="3193335"/>
        <a:ext cx="6056947" cy="501824"/>
      </dsp:txXfrm>
    </dsp:sp>
    <dsp:sp modelId="{A4595683-7A3F-4CA7-AB51-7E8E53103E9E}">
      <dsp:nvSpPr>
        <dsp:cNvPr id="0" name=""/>
        <dsp:cNvSpPr/>
      </dsp:nvSpPr>
      <dsp:spPr>
        <a:xfrm>
          <a:off x="0" y="3193335"/>
          <a:ext cx="1514236" cy="501824"/>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0128" tIns="49569" rIns="80128" bIns="49569" numCol="1" spcCol="1270" anchor="ctr" anchorCtr="0">
          <a:noAutofit/>
        </a:bodyPr>
        <a:lstStyle/>
        <a:p>
          <a:pPr marL="0" lvl="0" indent="0" algn="ctr" defTabSz="933450">
            <a:lnSpc>
              <a:spcPct val="90000"/>
            </a:lnSpc>
            <a:spcBef>
              <a:spcPct val="0"/>
            </a:spcBef>
            <a:spcAft>
              <a:spcPct val="35000"/>
            </a:spcAft>
            <a:buNone/>
          </a:pPr>
          <a:r>
            <a:rPr lang="en-US" sz="2100" kern="1200" dirty="0"/>
            <a:t>Chapter</a:t>
          </a:r>
          <a:r>
            <a:rPr lang="en-BE" sz="2100" kern="1200" dirty="0"/>
            <a:t> 7</a:t>
          </a:r>
          <a:endParaRPr lang="en-US" sz="2100" kern="1200" dirty="0"/>
        </a:p>
      </dsp:txBody>
      <dsp:txXfrm>
        <a:off x="0" y="3193335"/>
        <a:ext cx="1514236" cy="5018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54E5E-B681-4218-88C0-CB229A7F1532}">
      <dsp:nvSpPr>
        <dsp:cNvPr id="0" name=""/>
        <dsp:cNvSpPr/>
      </dsp:nvSpPr>
      <dsp:spPr>
        <a:xfrm>
          <a:off x="0" y="451"/>
          <a:ext cx="7571184" cy="105599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5A8F40-6A40-418E-A000-786DD32E9CA6}">
      <dsp:nvSpPr>
        <dsp:cNvPr id="0" name=""/>
        <dsp:cNvSpPr/>
      </dsp:nvSpPr>
      <dsp:spPr>
        <a:xfrm>
          <a:off x="319439" y="238050"/>
          <a:ext cx="580798" cy="5807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A3179D-9D6E-4605-9324-1706E17DD269}">
      <dsp:nvSpPr>
        <dsp:cNvPr id="0" name=""/>
        <dsp:cNvSpPr/>
      </dsp:nvSpPr>
      <dsp:spPr>
        <a:xfrm>
          <a:off x="1219676" y="451"/>
          <a:ext cx="6351507" cy="1055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760" tIns="111760" rIns="111760" bIns="111760" numCol="1" spcCol="1270" anchor="ctr" anchorCtr="0">
          <a:noAutofit/>
        </a:bodyPr>
        <a:lstStyle/>
        <a:p>
          <a:pPr marL="0" lvl="0" indent="0" algn="l" defTabSz="1111250">
            <a:lnSpc>
              <a:spcPct val="90000"/>
            </a:lnSpc>
            <a:spcBef>
              <a:spcPct val="0"/>
            </a:spcBef>
            <a:spcAft>
              <a:spcPct val="35000"/>
            </a:spcAft>
            <a:buNone/>
          </a:pPr>
          <a:r>
            <a:rPr lang="en-BE" sz="2500" kern="1200"/>
            <a:t>Through an </a:t>
          </a:r>
          <a:r>
            <a:rPr lang="en-BE" sz="2500" b="1" kern="1200"/>
            <a:t>e</a:t>
          </a:r>
          <a:r>
            <a:rPr lang="nl-BE" sz="2500" b="1" kern="1200"/>
            <a:t>xchange</a:t>
          </a:r>
          <a:r>
            <a:rPr lang="nl-BE" sz="2500" kern="1200"/>
            <a:t> of </a:t>
          </a:r>
          <a:r>
            <a:rPr lang="en-BE" sz="2500" kern="1200"/>
            <a:t>electronic standardised </a:t>
          </a:r>
          <a:r>
            <a:rPr lang="nl-BE" sz="2500" b="1" kern="1200"/>
            <a:t>messages</a:t>
          </a:r>
          <a:endParaRPr lang="en-US" sz="2500" kern="1200"/>
        </a:p>
      </dsp:txBody>
      <dsp:txXfrm>
        <a:off x="1219676" y="451"/>
        <a:ext cx="6351507" cy="1055997"/>
      </dsp:txXfrm>
    </dsp:sp>
    <dsp:sp modelId="{424B5BBC-33CA-4D25-9DCC-3DD9CF258C6A}">
      <dsp:nvSpPr>
        <dsp:cNvPr id="0" name=""/>
        <dsp:cNvSpPr/>
      </dsp:nvSpPr>
      <dsp:spPr>
        <a:xfrm>
          <a:off x="0" y="1320447"/>
          <a:ext cx="7571184" cy="105599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A3B9FF-F6B4-4BF0-B795-EDB592C833CE}">
      <dsp:nvSpPr>
        <dsp:cNvPr id="0" name=""/>
        <dsp:cNvSpPr/>
      </dsp:nvSpPr>
      <dsp:spPr>
        <a:xfrm>
          <a:off x="319439" y="1558047"/>
          <a:ext cx="580798" cy="5807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6230B2-B9D7-4CBE-8462-496C1D7627C7}">
      <dsp:nvSpPr>
        <dsp:cNvPr id="0" name=""/>
        <dsp:cNvSpPr/>
      </dsp:nvSpPr>
      <dsp:spPr>
        <a:xfrm>
          <a:off x="1219676" y="1320447"/>
          <a:ext cx="6351507" cy="1055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760" tIns="111760" rIns="111760" bIns="111760" numCol="1" spcCol="1270" anchor="ctr" anchorCtr="0">
          <a:noAutofit/>
        </a:bodyPr>
        <a:lstStyle/>
        <a:p>
          <a:pPr marL="0" lvl="0" indent="0" algn="l" defTabSz="1111250">
            <a:lnSpc>
              <a:spcPct val="90000"/>
            </a:lnSpc>
            <a:spcBef>
              <a:spcPct val="0"/>
            </a:spcBef>
            <a:spcAft>
              <a:spcPct val="35000"/>
            </a:spcAft>
            <a:buNone/>
          </a:pPr>
          <a:r>
            <a:rPr lang="en-BE" sz="2500" kern="1200"/>
            <a:t>Following a standardized </a:t>
          </a:r>
          <a:r>
            <a:rPr lang="en-BE" sz="2500" b="1" kern="1200"/>
            <a:t>process</a:t>
          </a:r>
          <a:endParaRPr lang="en-US" sz="2500" kern="1200"/>
        </a:p>
      </dsp:txBody>
      <dsp:txXfrm>
        <a:off x="1219676" y="1320447"/>
        <a:ext cx="6351507" cy="1055997"/>
      </dsp:txXfrm>
    </dsp:sp>
    <dsp:sp modelId="{B7E3C085-24FD-4F88-89FA-684B1DB21B83}">
      <dsp:nvSpPr>
        <dsp:cNvPr id="0" name=""/>
        <dsp:cNvSpPr/>
      </dsp:nvSpPr>
      <dsp:spPr>
        <a:xfrm>
          <a:off x="0" y="2640444"/>
          <a:ext cx="7571184" cy="105599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DEE91D-625C-414F-B84A-418B5D01913E}">
      <dsp:nvSpPr>
        <dsp:cNvPr id="0" name=""/>
        <dsp:cNvSpPr/>
      </dsp:nvSpPr>
      <dsp:spPr>
        <a:xfrm>
          <a:off x="319439" y="2878043"/>
          <a:ext cx="580798" cy="5807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68339C-C671-4598-BD3F-4F3318BADECF}">
      <dsp:nvSpPr>
        <dsp:cNvPr id="0" name=""/>
        <dsp:cNvSpPr/>
      </dsp:nvSpPr>
      <dsp:spPr>
        <a:xfrm>
          <a:off x="1219676" y="2640444"/>
          <a:ext cx="6351507" cy="1055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760" tIns="111760" rIns="111760" bIns="111760" numCol="1" spcCol="1270" anchor="ctr" anchorCtr="0">
          <a:noAutofit/>
        </a:bodyPr>
        <a:lstStyle/>
        <a:p>
          <a:pPr marL="0" lvl="0" indent="0" algn="l" defTabSz="1111250">
            <a:lnSpc>
              <a:spcPct val="90000"/>
            </a:lnSpc>
            <a:spcBef>
              <a:spcPct val="0"/>
            </a:spcBef>
            <a:spcAft>
              <a:spcPct val="35000"/>
            </a:spcAft>
            <a:buNone/>
          </a:pPr>
          <a:r>
            <a:rPr lang="en-BE" sz="2500" kern="1200"/>
            <a:t>With the help of </a:t>
          </a:r>
          <a:r>
            <a:rPr lang="en-BE" sz="2500" b="1" kern="1200"/>
            <a:t>basic requirements</a:t>
          </a:r>
          <a:endParaRPr lang="en-US" sz="2500" kern="1200"/>
        </a:p>
      </dsp:txBody>
      <dsp:txXfrm>
        <a:off x="1219676" y="2640444"/>
        <a:ext cx="6351507" cy="10559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26D5D-A3A5-48D1-A257-679E2B9A3CDA}">
      <dsp:nvSpPr>
        <dsp:cNvPr id="0" name=""/>
        <dsp:cNvSpPr/>
      </dsp:nvSpPr>
      <dsp:spPr>
        <a:xfrm>
          <a:off x="2218" y="88737"/>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Multimodal travel information act (MMTIS)</a:t>
          </a:r>
          <a:endParaRPr lang="en-US" sz="1600" kern="1200"/>
        </a:p>
      </dsp:txBody>
      <dsp:txXfrm>
        <a:off x="2218" y="88737"/>
        <a:ext cx="1759708" cy="1055825"/>
      </dsp:txXfrm>
    </dsp:sp>
    <dsp:sp modelId="{0032E726-C260-420B-828A-790FE9534887}">
      <dsp:nvSpPr>
        <dsp:cNvPr id="0" name=""/>
        <dsp:cNvSpPr/>
      </dsp:nvSpPr>
      <dsp:spPr>
        <a:xfrm>
          <a:off x="1937897" y="88737"/>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eFTI act</a:t>
          </a:r>
          <a:endParaRPr lang="en-US" sz="1600" kern="1200"/>
        </a:p>
      </dsp:txBody>
      <dsp:txXfrm>
        <a:off x="1937897" y="88737"/>
        <a:ext cx="1759708" cy="1055825"/>
      </dsp:txXfrm>
    </dsp:sp>
    <dsp:sp modelId="{67CED175-8202-4DF9-8758-488BA73BF9D8}">
      <dsp:nvSpPr>
        <dsp:cNvPr id="0" name=""/>
        <dsp:cNvSpPr/>
      </dsp:nvSpPr>
      <dsp:spPr>
        <a:xfrm>
          <a:off x="3873577" y="88737"/>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European rail passengers rights act (RPRR)</a:t>
          </a:r>
          <a:endParaRPr lang="en-US" sz="1600" kern="1200"/>
        </a:p>
      </dsp:txBody>
      <dsp:txXfrm>
        <a:off x="3873577" y="88737"/>
        <a:ext cx="1759708" cy="1055825"/>
      </dsp:txXfrm>
    </dsp:sp>
    <dsp:sp modelId="{89E97086-1883-4387-8D2B-F5AB939C92BD}">
      <dsp:nvSpPr>
        <dsp:cNvPr id="0" name=""/>
        <dsp:cNvSpPr/>
      </dsp:nvSpPr>
      <dsp:spPr>
        <a:xfrm>
          <a:off x="5809257" y="88737"/>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GDPR</a:t>
          </a:r>
          <a:endParaRPr lang="en-US" sz="1600" kern="1200"/>
        </a:p>
      </dsp:txBody>
      <dsp:txXfrm>
        <a:off x="5809257" y="88737"/>
        <a:ext cx="1759708" cy="1055825"/>
      </dsp:txXfrm>
    </dsp:sp>
    <dsp:sp modelId="{866A56BD-BB2A-4546-860F-059A71EF36C5}">
      <dsp:nvSpPr>
        <dsp:cNvPr id="0" name=""/>
        <dsp:cNvSpPr/>
      </dsp:nvSpPr>
      <dsp:spPr>
        <a:xfrm>
          <a:off x="2218" y="1320533"/>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Open data act</a:t>
          </a:r>
          <a:endParaRPr lang="en-US" sz="1600" kern="1200"/>
        </a:p>
      </dsp:txBody>
      <dsp:txXfrm>
        <a:off x="2218" y="1320533"/>
        <a:ext cx="1759708" cy="1055825"/>
      </dsp:txXfrm>
    </dsp:sp>
    <dsp:sp modelId="{25A38779-AB60-4931-937A-F2D92DDBBBF8}">
      <dsp:nvSpPr>
        <dsp:cNvPr id="0" name=""/>
        <dsp:cNvSpPr/>
      </dsp:nvSpPr>
      <dsp:spPr>
        <a:xfrm>
          <a:off x="1937897" y="1320533"/>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Data act</a:t>
          </a:r>
          <a:endParaRPr lang="en-US" sz="1600" kern="1200"/>
        </a:p>
      </dsp:txBody>
      <dsp:txXfrm>
        <a:off x="1937897" y="1320533"/>
        <a:ext cx="1759708" cy="1055825"/>
      </dsp:txXfrm>
    </dsp:sp>
    <dsp:sp modelId="{49D54D82-E8CD-4EF1-B4B5-851750837CEB}">
      <dsp:nvSpPr>
        <dsp:cNvPr id="0" name=""/>
        <dsp:cNvSpPr/>
      </dsp:nvSpPr>
      <dsp:spPr>
        <a:xfrm>
          <a:off x="3873577" y="1320533"/>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Interoperable Europe act</a:t>
          </a:r>
          <a:endParaRPr lang="en-US" sz="1600" kern="1200"/>
        </a:p>
      </dsp:txBody>
      <dsp:txXfrm>
        <a:off x="3873577" y="1320533"/>
        <a:ext cx="1759708" cy="1055825"/>
      </dsp:txXfrm>
    </dsp:sp>
    <dsp:sp modelId="{B409AC47-A1D6-47D2-A7E1-D25D3B6E5814}">
      <dsp:nvSpPr>
        <dsp:cNvPr id="0" name=""/>
        <dsp:cNvSpPr/>
      </dsp:nvSpPr>
      <dsp:spPr>
        <a:xfrm>
          <a:off x="5809257" y="1320533"/>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AI act</a:t>
          </a:r>
          <a:endParaRPr lang="en-US" sz="1600" kern="1200"/>
        </a:p>
      </dsp:txBody>
      <dsp:txXfrm>
        <a:off x="5809257" y="1320533"/>
        <a:ext cx="1759708" cy="1055825"/>
      </dsp:txXfrm>
    </dsp:sp>
    <dsp:sp modelId="{7604647C-5572-43EA-B35C-8BC593F7253E}">
      <dsp:nvSpPr>
        <dsp:cNvPr id="0" name=""/>
        <dsp:cNvSpPr/>
      </dsp:nvSpPr>
      <dsp:spPr>
        <a:xfrm>
          <a:off x="970057" y="2552330"/>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Infrastructure for spatial inf</a:t>
          </a:r>
          <a:r>
            <a:rPr lang="nl-BE" sz="1600" kern="1200"/>
            <a:t>or</a:t>
          </a:r>
          <a:r>
            <a:rPr lang="en-BE" sz="1600" kern="1200"/>
            <a:t>mation in Europe (INSPIRE)</a:t>
          </a:r>
          <a:endParaRPr lang="en-US" sz="1600" kern="1200"/>
        </a:p>
      </dsp:txBody>
      <dsp:txXfrm>
        <a:off x="970057" y="2552330"/>
        <a:ext cx="1759708" cy="1055825"/>
      </dsp:txXfrm>
    </dsp:sp>
    <dsp:sp modelId="{DDC4ADBA-AC63-4612-A95E-7ACAFD9A26E0}">
      <dsp:nvSpPr>
        <dsp:cNvPr id="0" name=""/>
        <dsp:cNvSpPr/>
      </dsp:nvSpPr>
      <dsp:spPr>
        <a:xfrm>
          <a:off x="2905737" y="2552330"/>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Multimodal digital mobility services regulation (MDMS)</a:t>
          </a:r>
          <a:endParaRPr lang="en-US" sz="1600" kern="1200"/>
        </a:p>
      </dsp:txBody>
      <dsp:txXfrm>
        <a:off x="2905737" y="2552330"/>
        <a:ext cx="1759708" cy="1055825"/>
      </dsp:txXfrm>
    </dsp:sp>
    <dsp:sp modelId="{D4D02426-BDE9-4F41-B334-8CB0A2DFB1B2}">
      <dsp:nvSpPr>
        <dsp:cNvPr id="0" name=""/>
        <dsp:cNvSpPr/>
      </dsp:nvSpPr>
      <dsp:spPr>
        <a:xfrm>
          <a:off x="4841417" y="2552330"/>
          <a:ext cx="1759708" cy="10558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BE" sz="1600" kern="1200"/>
            <a:t>Single digital booking and ticketing regulation (SDBTR)</a:t>
          </a:r>
          <a:endParaRPr lang="en-US" sz="1600" kern="1200"/>
        </a:p>
      </dsp:txBody>
      <dsp:txXfrm>
        <a:off x="4841417" y="2552330"/>
        <a:ext cx="1759708" cy="10558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9B0C7E-80C1-48F1-8F44-AAE1C32A1F97}">
      <dsp:nvSpPr>
        <dsp:cNvPr id="0" name=""/>
        <dsp:cNvSpPr/>
      </dsp:nvSpPr>
      <dsp:spPr>
        <a:xfrm>
          <a:off x="0" y="2651"/>
          <a:ext cx="3816424" cy="564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459D39-8608-4E82-87A3-FDE29E425ACB}">
      <dsp:nvSpPr>
        <dsp:cNvPr id="0" name=""/>
        <dsp:cNvSpPr/>
      </dsp:nvSpPr>
      <dsp:spPr>
        <a:xfrm>
          <a:off x="170870" y="129745"/>
          <a:ext cx="310673" cy="3106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06BBBD-F48F-4220-9534-9365F0A6A5E2}">
      <dsp:nvSpPr>
        <dsp:cNvPr id="0" name=""/>
        <dsp:cNvSpPr/>
      </dsp:nvSpPr>
      <dsp:spPr>
        <a:xfrm>
          <a:off x="652414" y="2651"/>
          <a:ext cx="3164009" cy="5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81" tIns="59781" rIns="59781" bIns="59781" numCol="1" spcCol="1270" anchor="ctr" anchorCtr="0">
          <a:noAutofit/>
        </a:bodyPr>
        <a:lstStyle/>
        <a:p>
          <a:pPr marL="0" lvl="0" indent="0" algn="l" defTabSz="844550">
            <a:lnSpc>
              <a:spcPct val="90000"/>
            </a:lnSpc>
            <a:spcBef>
              <a:spcPct val="0"/>
            </a:spcBef>
            <a:spcAft>
              <a:spcPct val="35000"/>
            </a:spcAft>
            <a:buNone/>
          </a:pPr>
          <a:r>
            <a:rPr lang="en-BE" sz="1900" b="0" kern="1200"/>
            <a:t>CSV</a:t>
          </a:r>
          <a:endParaRPr lang="en-US" sz="1900" kern="1200"/>
        </a:p>
      </dsp:txBody>
      <dsp:txXfrm>
        <a:off x="652414" y="2651"/>
        <a:ext cx="3164009" cy="564861"/>
      </dsp:txXfrm>
    </dsp:sp>
    <dsp:sp modelId="{6703764C-5856-4A71-B428-328A03E7DFC9}">
      <dsp:nvSpPr>
        <dsp:cNvPr id="0" name=""/>
        <dsp:cNvSpPr/>
      </dsp:nvSpPr>
      <dsp:spPr>
        <a:xfrm>
          <a:off x="0" y="708728"/>
          <a:ext cx="3816424" cy="564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0EB2EA-CDA8-47FC-BCE9-C590D7B9D670}">
      <dsp:nvSpPr>
        <dsp:cNvPr id="0" name=""/>
        <dsp:cNvSpPr/>
      </dsp:nvSpPr>
      <dsp:spPr>
        <a:xfrm>
          <a:off x="170870" y="835822"/>
          <a:ext cx="310673" cy="3106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96562A-6A27-4E6B-8C95-18ACADF77AF5}">
      <dsp:nvSpPr>
        <dsp:cNvPr id="0" name=""/>
        <dsp:cNvSpPr/>
      </dsp:nvSpPr>
      <dsp:spPr>
        <a:xfrm>
          <a:off x="652414" y="708728"/>
          <a:ext cx="3164009" cy="5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81" tIns="59781" rIns="59781" bIns="59781" numCol="1" spcCol="1270" anchor="ctr" anchorCtr="0">
          <a:noAutofit/>
        </a:bodyPr>
        <a:lstStyle/>
        <a:p>
          <a:pPr marL="0" lvl="0" indent="0" algn="l" defTabSz="844550">
            <a:lnSpc>
              <a:spcPct val="90000"/>
            </a:lnSpc>
            <a:spcBef>
              <a:spcPct val="0"/>
            </a:spcBef>
            <a:spcAft>
              <a:spcPct val="35000"/>
            </a:spcAft>
            <a:buNone/>
          </a:pPr>
          <a:r>
            <a:rPr lang="en-BE" sz="1900" b="0" kern="1200"/>
            <a:t>Excel</a:t>
          </a:r>
          <a:endParaRPr lang="en-US" sz="1900" kern="1200"/>
        </a:p>
      </dsp:txBody>
      <dsp:txXfrm>
        <a:off x="652414" y="708728"/>
        <a:ext cx="3164009" cy="564861"/>
      </dsp:txXfrm>
    </dsp:sp>
    <dsp:sp modelId="{7C7052D1-B320-4A37-A4B5-4C26CBEA6ACB}">
      <dsp:nvSpPr>
        <dsp:cNvPr id="0" name=""/>
        <dsp:cNvSpPr/>
      </dsp:nvSpPr>
      <dsp:spPr>
        <a:xfrm>
          <a:off x="0" y="1414805"/>
          <a:ext cx="3816424" cy="564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C23B39-DB41-47AF-95B0-09D36ADC38EE}">
      <dsp:nvSpPr>
        <dsp:cNvPr id="0" name=""/>
        <dsp:cNvSpPr/>
      </dsp:nvSpPr>
      <dsp:spPr>
        <a:xfrm>
          <a:off x="170870" y="1541899"/>
          <a:ext cx="310673" cy="3106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D34959-B72C-44C8-BE0D-3F4A51DC37E1}">
      <dsp:nvSpPr>
        <dsp:cNvPr id="0" name=""/>
        <dsp:cNvSpPr/>
      </dsp:nvSpPr>
      <dsp:spPr>
        <a:xfrm>
          <a:off x="652414" y="1414805"/>
          <a:ext cx="3164009" cy="5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81" tIns="59781" rIns="59781" bIns="59781" numCol="1" spcCol="1270" anchor="ctr" anchorCtr="0">
          <a:noAutofit/>
        </a:bodyPr>
        <a:lstStyle/>
        <a:p>
          <a:pPr marL="0" lvl="0" indent="0" algn="l" defTabSz="844550">
            <a:lnSpc>
              <a:spcPct val="90000"/>
            </a:lnSpc>
            <a:spcBef>
              <a:spcPct val="0"/>
            </a:spcBef>
            <a:spcAft>
              <a:spcPct val="35000"/>
            </a:spcAft>
            <a:buNone/>
          </a:pPr>
          <a:r>
            <a:rPr lang="en-BE" sz="1900" b="0" kern="1200"/>
            <a:t>XML</a:t>
          </a:r>
          <a:endParaRPr lang="en-US" sz="1900" kern="1200"/>
        </a:p>
      </dsp:txBody>
      <dsp:txXfrm>
        <a:off x="652414" y="1414805"/>
        <a:ext cx="3164009" cy="564861"/>
      </dsp:txXfrm>
    </dsp:sp>
    <dsp:sp modelId="{C6F1D426-EB90-4C0A-B6ED-038E6F487803}">
      <dsp:nvSpPr>
        <dsp:cNvPr id="0" name=""/>
        <dsp:cNvSpPr/>
      </dsp:nvSpPr>
      <dsp:spPr>
        <a:xfrm>
          <a:off x="0" y="2120882"/>
          <a:ext cx="3816424" cy="564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DCACAD-F196-4E6C-B79C-2276AA7E8E15}">
      <dsp:nvSpPr>
        <dsp:cNvPr id="0" name=""/>
        <dsp:cNvSpPr/>
      </dsp:nvSpPr>
      <dsp:spPr>
        <a:xfrm>
          <a:off x="170870" y="2247975"/>
          <a:ext cx="310673" cy="3106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0BCDE2-39D8-4F51-A563-7614DE7F7423}">
      <dsp:nvSpPr>
        <dsp:cNvPr id="0" name=""/>
        <dsp:cNvSpPr/>
      </dsp:nvSpPr>
      <dsp:spPr>
        <a:xfrm>
          <a:off x="652414" y="2120882"/>
          <a:ext cx="3164009" cy="5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81" tIns="59781" rIns="59781" bIns="59781" numCol="1" spcCol="1270" anchor="ctr" anchorCtr="0">
          <a:noAutofit/>
        </a:bodyPr>
        <a:lstStyle/>
        <a:p>
          <a:pPr marL="0" lvl="0" indent="0" algn="l" defTabSz="844550">
            <a:lnSpc>
              <a:spcPct val="90000"/>
            </a:lnSpc>
            <a:spcBef>
              <a:spcPct val="0"/>
            </a:spcBef>
            <a:spcAft>
              <a:spcPct val="35000"/>
            </a:spcAft>
            <a:buNone/>
          </a:pPr>
          <a:r>
            <a:rPr lang="en-BE" sz="1900" b="0" kern="1200"/>
            <a:t>API</a:t>
          </a:r>
          <a:endParaRPr lang="en-US" sz="1900" kern="1200"/>
        </a:p>
      </dsp:txBody>
      <dsp:txXfrm>
        <a:off x="652414" y="2120882"/>
        <a:ext cx="3164009" cy="564861"/>
      </dsp:txXfrm>
    </dsp:sp>
    <dsp:sp modelId="{0C9B7D8D-D639-4EDE-8656-FA0CF5A1B148}">
      <dsp:nvSpPr>
        <dsp:cNvPr id="0" name=""/>
        <dsp:cNvSpPr/>
      </dsp:nvSpPr>
      <dsp:spPr>
        <a:xfrm>
          <a:off x="0" y="2826958"/>
          <a:ext cx="3816424" cy="56486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37EF77-443D-4230-8126-AB18D2D775BF}">
      <dsp:nvSpPr>
        <dsp:cNvPr id="0" name=""/>
        <dsp:cNvSpPr/>
      </dsp:nvSpPr>
      <dsp:spPr>
        <a:xfrm>
          <a:off x="170870" y="2954052"/>
          <a:ext cx="310673" cy="31067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5137FF-B05E-4C8E-A425-16A68F33D1E4}">
      <dsp:nvSpPr>
        <dsp:cNvPr id="0" name=""/>
        <dsp:cNvSpPr/>
      </dsp:nvSpPr>
      <dsp:spPr>
        <a:xfrm>
          <a:off x="652414" y="2826958"/>
          <a:ext cx="3164009" cy="56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81" tIns="59781" rIns="59781" bIns="59781" numCol="1" spcCol="1270" anchor="ctr" anchorCtr="0">
          <a:noAutofit/>
        </a:bodyPr>
        <a:lstStyle/>
        <a:p>
          <a:pPr marL="0" lvl="0" indent="0" algn="l" defTabSz="844550">
            <a:lnSpc>
              <a:spcPct val="90000"/>
            </a:lnSpc>
            <a:spcBef>
              <a:spcPct val="0"/>
            </a:spcBef>
            <a:spcAft>
              <a:spcPct val="35000"/>
            </a:spcAft>
            <a:buNone/>
          </a:pPr>
          <a:r>
            <a:rPr lang="en-BE" sz="1900" b="0" kern="1200"/>
            <a:t>RDF</a:t>
          </a:r>
          <a:endParaRPr lang="en-US" sz="1900" kern="1200"/>
        </a:p>
      </dsp:txBody>
      <dsp:txXfrm>
        <a:off x="652414" y="2826958"/>
        <a:ext cx="3164009" cy="5648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55278-B202-45ED-AD14-70FE5FFA8D6A}">
      <dsp:nvSpPr>
        <dsp:cNvPr id="0" name=""/>
        <dsp:cNvSpPr/>
      </dsp:nvSpPr>
      <dsp:spPr>
        <a:xfrm>
          <a:off x="0" y="451"/>
          <a:ext cx="7571184" cy="105599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4F43F8-8DD9-4E26-B9EB-C17C03A8BF4C}">
      <dsp:nvSpPr>
        <dsp:cNvPr id="0" name=""/>
        <dsp:cNvSpPr/>
      </dsp:nvSpPr>
      <dsp:spPr>
        <a:xfrm>
          <a:off x="319439" y="238050"/>
          <a:ext cx="580798" cy="5807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4676E8-41B5-4B21-9D1B-C9AE7238E56E}">
      <dsp:nvSpPr>
        <dsp:cNvPr id="0" name=""/>
        <dsp:cNvSpPr/>
      </dsp:nvSpPr>
      <dsp:spPr>
        <a:xfrm>
          <a:off x="1219676" y="451"/>
          <a:ext cx="6351507" cy="1055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760" tIns="111760" rIns="111760" bIns="111760" numCol="1" spcCol="1270" anchor="ctr" anchorCtr="0">
          <a:noAutofit/>
        </a:bodyPr>
        <a:lstStyle/>
        <a:p>
          <a:pPr marL="0" lvl="0" indent="0" algn="l" defTabSz="1111250">
            <a:lnSpc>
              <a:spcPct val="100000"/>
            </a:lnSpc>
            <a:spcBef>
              <a:spcPct val="0"/>
            </a:spcBef>
            <a:spcAft>
              <a:spcPct val="35000"/>
            </a:spcAft>
            <a:buNone/>
          </a:pPr>
          <a:r>
            <a:rPr lang="en-US" sz="2500" b="0" kern="1200"/>
            <a:t>1 object type per file</a:t>
          </a:r>
          <a:endParaRPr lang="en-US" sz="2500" kern="1200"/>
        </a:p>
      </dsp:txBody>
      <dsp:txXfrm>
        <a:off x="1219676" y="451"/>
        <a:ext cx="6351507" cy="1055997"/>
      </dsp:txXfrm>
    </dsp:sp>
    <dsp:sp modelId="{9F41A3A2-638A-4517-A2A0-6A0451506B2D}">
      <dsp:nvSpPr>
        <dsp:cNvPr id="0" name=""/>
        <dsp:cNvSpPr/>
      </dsp:nvSpPr>
      <dsp:spPr>
        <a:xfrm>
          <a:off x="0" y="1320447"/>
          <a:ext cx="7571184" cy="105599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B45FDD-F3D2-4960-A80E-4CBD32AEB3E7}">
      <dsp:nvSpPr>
        <dsp:cNvPr id="0" name=""/>
        <dsp:cNvSpPr/>
      </dsp:nvSpPr>
      <dsp:spPr>
        <a:xfrm>
          <a:off x="319439" y="1558047"/>
          <a:ext cx="580798" cy="5807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C4FA59-B859-4660-A247-BCD044E38B5F}">
      <dsp:nvSpPr>
        <dsp:cNvPr id="0" name=""/>
        <dsp:cNvSpPr/>
      </dsp:nvSpPr>
      <dsp:spPr>
        <a:xfrm>
          <a:off x="1219676" y="1320447"/>
          <a:ext cx="6351507" cy="1055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760" tIns="111760" rIns="111760" bIns="111760" numCol="1" spcCol="1270" anchor="ctr" anchorCtr="0">
          <a:noAutofit/>
        </a:bodyPr>
        <a:lstStyle/>
        <a:p>
          <a:pPr marL="0" lvl="0" indent="0" algn="l" defTabSz="1111250">
            <a:lnSpc>
              <a:spcPct val="100000"/>
            </a:lnSpc>
            <a:spcBef>
              <a:spcPct val="0"/>
            </a:spcBef>
            <a:spcAft>
              <a:spcPct val="35000"/>
            </a:spcAft>
            <a:buNone/>
          </a:pPr>
          <a:r>
            <a:rPr lang="en-BE" sz="2500" b="0" kern="1200"/>
            <a:t>E</a:t>
          </a:r>
          <a:r>
            <a:rPr lang="en-US" sz="2500" b="0" kern="1200"/>
            <a:t>verything is a string</a:t>
          </a:r>
          <a:r>
            <a:rPr lang="en-BE" sz="2500" b="0" kern="1200"/>
            <a:t>?</a:t>
          </a:r>
          <a:endParaRPr lang="en-US" sz="2500" kern="1200"/>
        </a:p>
      </dsp:txBody>
      <dsp:txXfrm>
        <a:off x="1219676" y="1320447"/>
        <a:ext cx="6351507" cy="1055997"/>
      </dsp:txXfrm>
    </dsp:sp>
    <dsp:sp modelId="{A9038E8F-4358-478D-BD22-9C8BC86851B0}">
      <dsp:nvSpPr>
        <dsp:cNvPr id="0" name=""/>
        <dsp:cNvSpPr/>
      </dsp:nvSpPr>
      <dsp:spPr>
        <a:xfrm>
          <a:off x="0" y="2640444"/>
          <a:ext cx="7571184" cy="105599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6A03F7-793C-40B7-82A0-E3DF409B2939}">
      <dsp:nvSpPr>
        <dsp:cNvPr id="0" name=""/>
        <dsp:cNvSpPr/>
      </dsp:nvSpPr>
      <dsp:spPr>
        <a:xfrm>
          <a:off x="319439" y="2878043"/>
          <a:ext cx="580798" cy="5807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217B84-930F-44EC-A08B-343B6C253997}">
      <dsp:nvSpPr>
        <dsp:cNvPr id="0" name=""/>
        <dsp:cNvSpPr/>
      </dsp:nvSpPr>
      <dsp:spPr>
        <a:xfrm>
          <a:off x="1219676" y="2640444"/>
          <a:ext cx="6351507" cy="1055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760" tIns="111760" rIns="111760" bIns="111760" numCol="1" spcCol="1270" anchor="ctr" anchorCtr="0">
          <a:noAutofit/>
        </a:bodyPr>
        <a:lstStyle/>
        <a:p>
          <a:pPr marL="0" lvl="0" indent="0" algn="l" defTabSz="1111250">
            <a:lnSpc>
              <a:spcPct val="100000"/>
            </a:lnSpc>
            <a:spcBef>
              <a:spcPct val="0"/>
            </a:spcBef>
            <a:spcAft>
              <a:spcPct val="35000"/>
            </a:spcAft>
            <a:buNone/>
          </a:pPr>
          <a:r>
            <a:rPr lang="en-BE" sz="2500" b="0" kern="1200"/>
            <a:t>R</a:t>
          </a:r>
          <a:r>
            <a:rPr lang="en-US" sz="2500" b="0" kern="1200"/>
            <a:t>eference using IDs to other files is possible, but very loosely... zip?</a:t>
          </a:r>
          <a:endParaRPr lang="en-US" sz="2500" kern="1200"/>
        </a:p>
      </dsp:txBody>
      <dsp:txXfrm>
        <a:off x="1219676" y="2640444"/>
        <a:ext cx="6351507" cy="10559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08687-1CA5-4D62-A08B-24BFDFBF12A5}">
      <dsp:nvSpPr>
        <dsp:cNvPr id="0" name=""/>
        <dsp:cNvSpPr/>
      </dsp:nvSpPr>
      <dsp:spPr>
        <a:xfrm>
          <a:off x="0" y="2120"/>
          <a:ext cx="7571184" cy="3757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6FAC04-AEC8-442A-AB0A-C28762ABD55F}">
      <dsp:nvSpPr>
        <dsp:cNvPr id="0" name=""/>
        <dsp:cNvSpPr/>
      </dsp:nvSpPr>
      <dsp:spPr>
        <a:xfrm>
          <a:off x="113656" y="86658"/>
          <a:ext cx="206849" cy="2066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6B40631-50E2-45CA-94A7-F82A5C11CC9E}">
      <dsp:nvSpPr>
        <dsp:cNvPr id="0" name=""/>
        <dsp:cNvSpPr/>
      </dsp:nvSpPr>
      <dsp:spPr>
        <a:xfrm>
          <a:off x="434161" y="2120"/>
          <a:ext cx="7104479" cy="4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977" tIns="45977" rIns="45977" bIns="45977" numCol="1" spcCol="1270" anchor="ctr" anchorCtr="0">
          <a:noAutofit/>
        </a:bodyPr>
        <a:lstStyle/>
        <a:p>
          <a:pPr marL="0" lvl="0" indent="0" algn="l" defTabSz="622300">
            <a:lnSpc>
              <a:spcPct val="90000"/>
            </a:lnSpc>
            <a:spcBef>
              <a:spcPct val="0"/>
            </a:spcBef>
            <a:spcAft>
              <a:spcPct val="35000"/>
            </a:spcAft>
            <a:buNone/>
          </a:pPr>
          <a:r>
            <a:rPr lang="en-US" sz="1400" b="0" kern="1200"/>
            <a:t>API stands for Application Programming Interface.</a:t>
          </a:r>
          <a:endParaRPr lang="en-US" sz="1400" kern="1200"/>
        </a:p>
      </dsp:txBody>
      <dsp:txXfrm>
        <a:off x="434161" y="2120"/>
        <a:ext cx="7104479" cy="434429"/>
      </dsp:txXfrm>
    </dsp:sp>
    <dsp:sp modelId="{2C43D206-221B-4CCE-BE1F-53A4D95FAF4A}">
      <dsp:nvSpPr>
        <dsp:cNvPr id="0" name=""/>
        <dsp:cNvSpPr/>
      </dsp:nvSpPr>
      <dsp:spPr>
        <a:xfrm>
          <a:off x="0" y="545157"/>
          <a:ext cx="7571184" cy="3757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19598D-D49A-46CF-BBC8-585DEF091363}">
      <dsp:nvSpPr>
        <dsp:cNvPr id="0" name=""/>
        <dsp:cNvSpPr/>
      </dsp:nvSpPr>
      <dsp:spPr>
        <a:xfrm>
          <a:off x="113656" y="629695"/>
          <a:ext cx="206849" cy="2066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8CAE6C-CE8B-4CF2-BD24-0609FCA095BC}">
      <dsp:nvSpPr>
        <dsp:cNvPr id="0" name=""/>
        <dsp:cNvSpPr/>
      </dsp:nvSpPr>
      <dsp:spPr>
        <a:xfrm>
          <a:off x="434161" y="545157"/>
          <a:ext cx="7104479" cy="4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977" tIns="45977" rIns="45977" bIns="45977" numCol="1" spcCol="1270" anchor="ctr" anchorCtr="0">
          <a:noAutofit/>
        </a:bodyPr>
        <a:lstStyle/>
        <a:p>
          <a:pPr marL="0" lvl="0" indent="0" algn="l" defTabSz="622300">
            <a:lnSpc>
              <a:spcPct val="90000"/>
            </a:lnSpc>
            <a:spcBef>
              <a:spcPct val="0"/>
            </a:spcBef>
            <a:spcAft>
              <a:spcPct val="35000"/>
            </a:spcAft>
            <a:buNone/>
          </a:pPr>
          <a:r>
            <a:rPr lang="en-US" sz="1400" b="0" kern="1200"/>
            <a:t>It allows different software applications to communicate with each other.</a:t>
          </a:r>
          <a:endParaRPr lang="en-US" sz="1400" kern="1200"/>
        </a:p>
      </dsp:txBody>
      <dsp:txXfrm>
        <a:off x="434161" y="545157"/>
        <a:ext cx="7104479" cy="434429"/>
      </dsp:txXfrm>
    </dsp:sp>
    <dsp:sp modelId="{ABB148BA-01B6-4F5B-9B16-BD8589CEC5B1}">
      <dsp:nvSpPr>
        <dsp:cNvPr id="0" name=""/>
        <dsp:cNvSpPr/>
      </dsp:nvSpPr>
      <dsp:spPr>
        <a:xfrm>
          <a:off x="0" y="1088194"/>
          <a:ext cx="7571184" cy="3757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FBABEF-6A22-46BD-9E74-DE5F7E225E4D}">
      <dsp:nvSpPr>
        <dsp:cNvPr id="0" name=""/>
        <dsp:cNvSpPr/>
      </dsp:nvSpPr>
      <dsp:spPr>
        <a:xfrm>
          <a:off x="113656" y="1172732"/>
          <a:ext cx="206849" cy="2066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7D6FE2-9AFF-4417-A80E-5C41D5809FAF}">
      <dsp:nvSpPr>
        <dsp:cNvPr id="0" name=""/>
        <dsp:cNvSpPr/>
      </dsp:nvSpPr>
      <dsp:spPr>
        <a:xfrm>
          <a:off x="434161" y="1088194"/>
          <a:ext cx="7104479" cy="4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977" tIns="45977" rIns="45977" bIns="45977" numCol="1" spcCol="1270" anchor="ctr" anchorCtr="0">
          <a:noAutofit/>
        </a:bodyPr>
        <a:lstStyle/>
        <a:p>
          <a:pPr marL="0" lvl="0" indent="0" algn="l" defTabSz="622300">
            <a:lnSpc>
              <a:spcPct val="90000"/>
            </a:lnSpc>
            <a:spcBef>
              <a:spcPct val="0"/>
            </a:spcBef>
            <a:spcAft>
              <a:spcPct val="35000"/>
            </a:spcAft>
            <a:buNone/>
          </a:pPr>
          <a:r>
            <a:rPr lang="en-US" sz="1400" b="0" kern="1200"/>
            <a:t>APIs define methods and data formats that applications can use to request and exchange information.</a:t>
          </a:r>
          <a:endParaRPr lang="en-US" sz="1400" kern="1200"/>
        </a:p>
      </dsp:txBody>
      <dsp:txXfrm>
        <a:off x="434161" y="1088194"/>
        <a:ext cx="7104479" cy="434429"/>
      </dsp:txXfrm>
    </dsp:sp>
    <dsp:sp modelId="{7F3328F4-4582-4C5D-9A8D-480895BDFEA7}">
      <dsp:nvSpPr>
        <dsp:cNvPr id="0" name=""/>
        <dsp:cNvSpPr/>
      </dsp:nvSpPr>
      <dsp:spPr>
        <a:xfrm>
          <a:off x="0" y="1631231"/>
          <a:ext cx="7571184" cy="3757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27FB4B-8202-4593-978E-00C74B6E642A}">
      <dsp:nvSpPr>
        <dsp:cNvPr id="0" name=""/>
        <dsp:cNvSpPr/>
      </dsp:nvSpPr>
      <dsp:spPr>
        <a:xfrm>
          <a:off x="113656" y="1715769"/>
          <a:ext cx="206849" cy="2066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AECE5B-E60B-42A2-8CC7-3603B9E4DA37}">
      <dsp:nvSpPr>
        <dsp:cNvPr id="0" name=""/>
        <dsp:cNvSpPr/>
      </dsp:nvSpPr>
      <dsp:spPr>
        <a:xfrm>
          <a:off x="434161" y="1631231"/>
          <a:ext cx="7104479" cy="4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977" tIns="45977" rIns="45977" bIns="45977" numCol="1" spcCol="1270" anchor="ctr" anchorCtr="0">
          <a:noAutofit/>
        </a:bodyPr>
        <a:lstStyle/>
        <a:p>
          <a:pPr marL="0" lvl="0" indent="0" algn="l" defTabSz="622300">
            <a:lnSpc>
              <a:spcPct val="90000"/>
            </a:lnSpc>
            <a:spcBef>
              <a:spcPct val="0"/>
            </a:spcBef>
            <a:spcAft>
              <a:spcPct val="35000"/>
            </a:spcAft>
            <a:buNone/>
          </a:pPr>
          <a:r>
            <a:rPr lang="en-US" sz="1400" b="0" kern="1200"/>
            <a:t>They enable integration between different systems, platforms, and services.</a:t>
          </a:r>
          <a:endParaRPr lang="en-US" sz="1400" kern="1200"/>
        </a:p>
      </dsp:txBody>
      <dsp:txXfrm>
        <a:off x="434161" y="1631231"/>
        <a:ext cx="7104479" cy="434429"/>
      </dsp:txXfrm>
    </dsp:sp>
    <dsp:sp modelId="{D33DCF8F-2600-4A65-84F3-4FFA3C0BFA6E}">
      <dsp:nvSpPr>
        <dsp:cNvPr id="0" name=""/>
        <dsp:cNvSpPr/>
      </dsp:nvSpPr>
      <dsp:spPr>
        <a:xfrm>
          <a:off x="0" y="2174268"/>
          <a:ext cx="7571184" cy="3757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E594B1-4C50-4ADA-A6D0-E5F0FBE0B676}">
      <dsp:nvSpPr>
        <dsp:cNvPr id="0" name=""/>
        <dsp:cNvSpPr/>
      </dsp:nvSpPr>
      <dsp:spPr>
        <a:xfrm>
          <a:off x="113656" y="2258806"/>
          <a:ext cx="206849" cy="20664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3C3DB5-9CB7-4F85-AFE5-C1A5B3708705}">
      <dsp:nvSpPr>
        <dsp:cNvPr id="0" name=""/>
        <dsp:cNvSpPr/>
      </dsp:nvSpPr>
      <dsp:spPr>
        <a:xfrm>
          <a:off x="434161" y="2174268"/>
          <a:ext cx="7104479" cy="4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977" tIns="45977" rIns="45977" bIns="45977" numCol="1" spcCol="1270" anchor="ctr" anchorCtr="0">
          <a:noAutofit/>
        </a:bodyPr>
        <a:lstStyle/>
        <a:p>
          <a:pPr marL="0" lvl="0" indent="0" algn="l" defTabSz="622300">
            <a:lnSpc>
              <a:spcPct val="90000"/>
            </a:lnSpc>
            <a:spcBef>
              <a:spcPct val="0"/>
            </a:spcBef>
            <a:spcAft>
              <a:spcPct val="35000"/>
            </a:spcAft>
            <a:buNone/>
          </a:pPr>
          <a:r>
            <a:rPr lang="en-US" sz="1400" b="0" kern="1200"/>
            <a:t>APIs can be public or private depending on their intended use.</a:t>
          </a:r>
          <a:endParaRPr lang="en-US" sz="1400" kern="1200"/>
        </a:p>
      </dsp:txBody>
      <dsp:txXfrm>
        <a:off x="434161" y="2174268"/>
        <a:ext cx="7104479" cy="434429"/>
      </dsp:txXfrm>
    </dsp:sp>
    <dsp:sp modelId="{BF6780C3-268D-415C-9D04-368F968FC165}">
      <dsp:nvSpPr>
        <dsp:cNvPr id="0" name=""/>
        <dsp:cNvSpPr/>
      </dsp:nvSpPr>
      <dsp:spPr>
        <a:xfrm>
          <a:off x="0" y="2717305"/>
          <a:ext cx="7571184" cy="3757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2DE0B3-42CD-4019-AC11-911A1C6B6137}">
      <dsp:nvSpPr>
        <dsp:cNvPr id="0" name=""/>
        <dsp:cNvSpPr/>
      </dsp:nvSpPr>
      <dsp:spPr>
        <a:xfrm>
          <a:off x="113656" y="2801843"/>
          <a:ext cx="206849" cy="20664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D237F84-A427-454A-B86F-30899AB3A839}">
      <dsp:nvSpPr>
        <dsp:cNvPr id="0" name=""/>
        <dsp:cNvSpPr/>
      </dsp:nvSpPr>
      <dsp:spPr>
        <a:xfrm>
          <a:off x="434161" y="2717305"/>
          <a:ext cx="7104479" cy="4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977" tIns="45977" rIns="45977" bIns="45977" numCol="1" spcCol="1270" anchor="ctr" anchorCtr="0">
          <a:noAutofit/>
        </a:bodyPr>
        <a:lstStyle/>
        <a:p>
          <a:pPr marL="0" lvl="0" indent="0" algn="l" defTabSz="622300">
            <a:lnSpc>
              <a:spcPct val="90000"/>
            </a:lnSpc>
            <a:spcBef>
              <a:spcPct val="0"/>
            </a:spcBef>
            <a:spcAft>
              <a:spcPct val="35000"/>
            </a:spcAft>
            <a:buNone/>
          </a:pPr>
          <a:r>
            <a:rPr lang="en-US" sz="1400" b="0" kern="1200"/>
            <a:t>Commonly used in web development to connect front-end and back-end services.</a:t>
          </a:r>
          <a:endParaRPr lang="en-US" sz="1400" kern="1200"/>
        </a:p>
      </dsp:txBody>
      <dsp:txXfrm>
        <a:off x="434161" y="2717305"/>
        <a:ext cx="7104479" cy="434429"/>
      </dsp:txXfrm>
    </dsp:sp>
    <dsp:sp modelId="{40C16712-A19D-4210-9035-9859516212EE}">
      <dsp:nvSpPr>
        <dsp:cNvPr id="0" name=""/>
        <dsp:cNvSpPr/>
      </dsp:nvSpPr>
      <dsp:spPr>
        <a:xfrm>
          <a:off x="0" y="3260342"/>
          <a:ext cx="7571184" cy="37572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191F3-3E3E-42CD-8DB8-855C07769054}">
      <dsp:nvSpPr>
        <dsp:cNvPr id="0" name=""/>
        <dsp:cNvSpPr/>
      </dsp:nvSpPr>
      <dsp:spPr>
        <a:xfrm>
          <a:off x="113656" y="3344880"/>
          <a:ext cx="206849" cy="20664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9F6F60-B4BB-45FD-AB85-350205023881}">
      <dsp:nvSpPr>
        <dsp:cNvPr id="0" name=""/>
        <dsp:cNvSpPr/>
      </dsp:nvSpPr>
      <dsp:spPr>
        <a:xfrm>
          <a:off x="434161" y="3260342"/>
          <a:ext cx="7104479" cy="4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977" tIns="45977" rIns="45977" bIns="45977" numCol="1" spcCol="1270" anchor="ctr" anchorCtr="0">
          <a:noAutofit/>
        </a:bodyPr>
        <a:lstStyle/>
        <a:p>
          <a:pPr marL="0" lvl="0" indent="0" algn="l" defTabSz="622300">
            <a:lnSpc>
              <a:spcPct val="90000"/>
            </a:lnSpc>
            <a:spcBef>
              <a:spcPct val="0"/>
            </a:spcBef>
            <a:spcAft>
              <a:spcPct val="35000"/>
            </a:spcAft>
            <a:buNone/>
          </a:pPr>
          <a:r>
            <a:rPr lang="en-BE" sz="1400" b="0" kern="1200"/>
            <a:t>Very relevant for real time communication</a:t>
          </a:r>
          <a:endParaRPr lang="en-US" sz="1400" kern="1200"/>
        </a:p>
      </dsp:txBody>
      <dsp:txXfrm>
        <a:off x="434161" y="3260342"/>
        <a:ext cx="7104479" cy="4344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4BFB2-17DC-4D2D-A113-BA5C3E68BA31}">
      <dsp:nvSpPr>
        <dsp:cNvPr id="0" name=""/>
        <dsp:cNvSpPr/>
      </dsp:nvSpPr>
      <dsp:spPr>
        <a:xfrm>
          <a:off x="0" y="122876"/>
          <a:ext cx="7571184" cy="79150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kern="1200" dirty="0"/>
            <a:t>How to identify data =&gt; </a:t>
          </a:r>
          <a:r>
            <a:rPr lang="en-BE" sz="3300" b="0" kern="1200" dirty="0"/>
            <a:t>Hyperlinks!</a:t>
          </a:r>
          <a:endParaRPr lang="en-US" sz="3300" kern="1200" dirty="0"/>
        </a:p>
      </dsp:txBody>
      <dsp:txXfrm>
        <a:off x="38638" y="161514"/>
        <a:ext cx="7493908" cy="714229"/>
      </dsp:txXfrm>
    </dsp:sp>
    <dsp:sp modelId="{23738BC6-60BA-4D8D-AB2C-61248FC9D020}">
      <dsp:nvSpPr>
        <dsp:cNvPr id="0" name=""/>
        <dsp:cNvSpPr/>
      </dsp:nvSpPr>
      <dsp:spPr>
        <a:xfrm>
          <a:off x="0" y="1009421"/>
          <a:ext cx="7571184" cy="79150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kern="1200"/>
            <a:t>How to structure data =&gt; RDF</a:t>
          </a:r>
          <a:endParaRPr lang="en-US" sz="3300" kern="1200"/>
        </a:p>
      </dsp:txBody>
      <dsp:txXfrm>
        <a:off x="38638" y="1048059"/>
        <a:ext cx="7493908" cy="714229"/>
      </dsp:txXfrm>
    </dsp:sp>
    <dsp:sp modelId="{8E499649-E800-4BF2-90A2-3494D5A47DE6}">
      <dsp:nvSpPr>
        <dsp:cNvPr id="0" name=""/>
        <dsp:cNvSpPr/>
      </dsp:nvSpPr>
      <dsp:spPr>
        <a:xfrm>
          <a:off x="0" y="1895966"/>
          <a:ext cx="7571184" cy="79150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kern="1200"/>
            <a:t>How to give meaning to data =&gt; Ontology</a:t>
          </a:r>
          <a:endParaRPr lang="en-US" sz="3300" kern="1200"/>
        </a:p>
      </dsp:txBody>
      <dsp:txXfrm>
        <a:off x="38638" y="1934604"/>
        <a:ext cx="7493908" cy="714229"/>
      </dsp:txXfrm>
    </dsp:sp>
    <dsp:sp modelId="{DEDF553C-8A8E-42DB-9254-3CA6C2BDAAE2}">
      <dsp:nvSpPr>
        <dsp:cNvPr id="0" name=""/>
        <dsp:cNvSpPr/>
      </dsp:nvSpPr>
      <dsp:spPr>
        <a:xfrm>
          <a:off x="0" y="2782511"/>
          <a:ext cx="7571184" cy="79150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kern="1200"/>
            <a:t>How to define constraints =&gt; SHACL, RDFS</a:t>
          </a:r>
          <a:endParaRPr lang="en-US" sz="3300" kern="1200"/>
        </a:p>
      </dsp:txBody>
      <dsp:txXfrm>
        <a:off x="38638" y="2821149"/>
        <a:ext cx="7493908" cy="7142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1F545B-64C4-4197-9CBE-5E4EC686449D}">
      <dsp:nvSpPr>
        <dsp:cNvPr id="0" name=""/>
        <dsp:cNvSpPr/>
      </dsp:nvSpPr>
      <dsp:spPr>
        <a:xfrm>
          <a:off x="0" y="280286"/>
          <a:ext cx="7571184" cy="34020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7608" tIns="374904" rIns="58760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Passenger information</a:t>
          </a:r>
        </a:p>
        <a:p>
          <a:pPr marL="171450" lvl="1" indent="-171450" algn="l" defTabSz="800100">
            <a:lnSpc>
              <a:spcPct val="90000"/>
            </a:lnSpc>
            <a:spcBef>
              <a:spcPct val="0"/>
            </a:spcBef>
            <a:spcAft>
              <a:spcPct val="15000"/>
            </a:spcAft>
            <a:buChar char="•"/>
          </a:pPr>
          <a:r>
            <a:rPr lang="en-US" sz="1800" kern="1200" dirty="0"/>
            <a:t>Schedule building</a:t>
          </a:r>
        </a:p>
        <a:p>
          <a:pPr marL="171450" lvl="1" indent="-171450" algn="l" defTabSz="800100">
            <a:lnSpc>
              <a:spcPct val="90000"/>
            </a:lnSpc>
            <a:spcBef>
              <a:spcPct val="0"/>
            </a:spcBef>
            <a:spcAft>
              <a:spcPct val="15000"/>
            </a:spcAft>
            <a:buChar char="•"/>
          </a:pPr>
          <a:r>
            <a:rPr lang="en-US" sz="1800" kern="1200"/>
            <a:t>Operations planning</a:t>
          </a:r>
        </a:p>
        <a:p>
          <a:pPr marL="171450" lvl="1" indent="-171450" algn="l" defTabSz="800100">
            <a:lnSpc>
              <a:spcPct val="90000"/>
            </a:lnSpc>
            <a:spcBef>
              <a:spcPct val="0"/>
            </a:spcBef>
            <a:spcAft>
              <a:spcPct val="15000"/>
            </a:spcAft>
            <a:buChar char="•"/>
          </a:pPr>
          <a:r>
            <a:rPr lang="en-US" sz="1800" kern="1200"/>
            <a:t>Fleet management</a:t>
          </a:r>
        </a:p>
        <a:p>
          <a:pPr marL="171450" lvl="1" indent="-171450" algn="l" defTabSz="800100">
            <a:lnSpc>
              <a:spcPct val="90000"/>
            </a:lnSpc>
            <a:spcBef>
              <a:spcPct val="0"/>
            </a:spcBef>
            <a:spcAft>
              <a:spcPct val="15000"/>
            </a:spcAft>
            <a:buChar char="•"/>
          </a:pPr>
          <a:r>
            <a:rPr lang="en-US" sz="1800" kern="1200"/>
            <a:t>Data preparation</a:t>
          </a:r>
        </a:p>
        <a:p>
          <a:pPr marL="171450" lvl="1" indent="-171450" algn="l" defTabSz="800100">
            <a:lnSpc>
              <a:spcPct val="90000"/>
            </a:lnSpc>
            <a:spcBef>
              <a:spcPct val="0"/>
            </a:spcBef>
            <a:spcAft>
              <a:spcPct val="15000"/>
            </a:spcAft>
            <a:buChar char="•"/>
          </a:pPr>
          <a:r>
            <a:rPr lang="en-US" sz="1800" kern="1200"/>
            <a:t>Fares, ticketing and reservations</a:t>
          </a:r>
        </a:p>
        <a:p>
          <a:pPr marL="171450" lvl="1" indent="-171450" algn="l" defTabSz="800100">
            <a:lnSpc>
              <a:spcPct val="90000"/>
            </a:lnSpc>
            <a:spcBef>
              <a:spcPct val="0"/>
            </a:spcBef>
            <a:spcAft>
              <a:spcPct val="15000"/>
            </a:spcAft>
            <a:buChar char="•"/>
          </a:pPr>
          <a:r>
            <a:rPr lang="en-US" sz="1800" kern="1200"/>
            <a:t>Operations monitoring &amp; control</a:t>
          </a:r>
        </a:p>
        <a:p>
          <a:pPr marL="171450" lvl="1" indent="-171450" algn="l" defTabSz="800100">
            <a:lnSpc>
              <a:spcPct val="90000"/>
            </a:lnSpc>
            <a:spcBef>
              <a:spcPct val="0"/>
            </a:spcBef>
            <a:spcAft>
              <a:spcPct val="15000"/>
            </a:spcAft>
            <a:buChar char="•"/>
          </a:pPr>
          <a:r>
            <a:rPr lang="en-US" sz="1800" kern="1200"/>
            <a:t>Public transport network (reference data)</a:t>
          </a:r>
        </a:p>
        <a:p>
          <a:pPr marL="171450" lvl="1" indent="-171450" algn="l" defTabSz="800100">
            <a:lnSpc>
              <a:spcPct val="90000"/>
            </a:lnSpc>
            <a:spcBef>
              <a:spcPct val="0"/>
            </a:spcBef>
            <a:spcAft>
              <a:spcPct val="15000"/>
            </a:spcAft>
            <a:buChar char="•"/>
          </a:pPr>
          <a:r>
            <a:rPr lang="en-US" sz="1800" kern="1200"/>
            <a:t>Statistics</a:t>
          </a:r>
        </a:p>
        <a:p>
          <a:pPr marL="171450" lvl="1" indent="-171450" algn="l" defTabSz="800100">
            <a:lnSpc>
              <a:spcPct val="90000"/>
            </a:lnSpc>
            <a:spcBef>
              <a:spcPct val="0"/>
            </a:spcBef>
            <a:spcAft>
              <a:spcPct val="15000"/>
            </a:spcAft>
            <a:buChar char="•"/>
          </a:pPr>
          <a:r>
            <a:rPr lang="en-US" sz="1800" kern="1200" dirty="0"/>
            <a:t>Alternative routes</a:t>
          </a:r>
        </a:p>
      </dsp:txBody>
      <dsp:txXfrm>
        <a:off x="0" y="280286"/>
        <a:ext cx="7571184" cy="3402000"/>
      </dsp:txXfrm>
    </dsp:sp>
    <dsp:sp modelId="{ED20EBB9-BD87-4C51-AD83-848220390821}">
      <dsp:nvSpPr>
        <dsp:cNvPr id="0" name=""/>
        <dsp:cNvSpPr/>
      </dsp:nvSpPr>
      <dsp:spPr>
        <a:xfrm>
          <a:off x="378559" y="14606"/>
          <a:ext cx="5299828" cy="53136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0321" tIns="0" rIns="200321" bIns="0" numCol="1" spcCol="1270" anchor="ctr" anchorCtr="0">
          <a:noAutofit/>
        </a:bodyPr>
        <a:lstStyle/>
        <a:p>
          <a:pPr marL="0" lvl="0" indent="0" algn="l" defTabSz="800100">
            <a:lnSpc>
              <a:spcPct val="90000"/>
            </a:lnSpc>
            <a:spcBef>
              <a:spcPct val="0"/>
            </a:spcBef>
            <a:spcAft>
              <a:spcPct val="35000"/>
            </a:spcAft>
            <a:buNone/>
          </a:pPr>
          <a:r>
            <a:rPr lang="en-BE" sz="1800" b="0" kern="1200" dirty="0"/>
            <a:t>Use cases</a:t>
          </a:r>
          <a:endParaRPr lang="en-US" sz="1800" kern="1200" dirty="0"/>
        </a:p>
      </dsp:txBody>
      <dsp:txXfrm>
        <a:off x="404498" y="40545"/>
        <a:ext cx="5247950" cy="4794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1F545B-64C4-4197-9CBE-5E4EC686449D}">
      <dsp:nvSpPr>
        <dsp:cNvPr id="0" name=""/>
        <dsp:cNvSpPr/>
      </dsp:nvSpPr>
      <dsp:spPr>
        <a:xfrm>
          <a:off x="0" y="322829"/>
          <a:ext cx="5248608" cy="1107225"/>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7350" tIns="395732" rIns="407350"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Multimodal ticket sales</a:t>
          </a:r>
        </a:p>
        <a:p>
          <a:pPr marL="171450" lvl="1" indent="-171450" algn="l" defTabSz="844550">
            <a:lnSpc>
              <a:spcPct val="90000"/>
            </a:lnSpc>
            <a:spcBef>
              <a:spcPct val="0"/>
            </a:spcBef>
            <a:spcAft>
              <a:spcPct val="15000"/>
            </a:spcAft>
            <a:buChar char="•"/>
          </a:pPr>
          <a:r>
            <a:rPr lang="en-US" sz="1900" kern="1200" dirty="0"/>
            <a:t>Reservations</a:t>
          </a:r>
        </a:p>
      </dsp:txBody>
      <dsp:txXfrm>
        <a:off x="0" y="322829"/>
        <a:ext cx="5248608" cy="1107225"/>
      </dsp:txXfrm>
    </dsp:sp>
    <dsp:sp modelId="{ED20EBB9-BD87-4C51-AD83-848220390821}">
      <dsp:nvSpPr>
        <dsp:cNvPr id="0" name=""/>
        <dsp:cNvSpPr/>
      </dsp:nvSpPr>
      <dsp:spPr>
        <a:xfrm>
          <a:off x="262430" y="21194"/>
          <a:ext cx="3674025" cy="56088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8869" tIns="0" rIns="138869" bIns="0" numCol="1" spcCol="1270" anchor="ctr" anchorCtr="0">
          <a:noAutofit/>
        </a:bodyPr>
        <a:lstStyle/>
        <a:p>
          <a:pPr marL="0" lvl="0" indent="0" algn="l" defTabSz="844550">
            <a:lnSpc>
              <a:spcPct val="90000"/>
            </a:lnSpc>
            <a:spcBef>
              <a:spcPct val="0"/>
            </a:spcBef>
            <a:spcAft>
              <a:spcPct val="35000"/>
            </a:spcAft>
            <a:buNone/>
          </a:pPr>
          <a:r>
            <a:rPr lang="en-BE" sz="1900" b="0" kern="1200" dirty="0"/>
            <a:t>Use cases</a:t>
          </a:r>
          <a:endParaRPr lang="en-US" sz="1900" kern="1200" dirty="0"/>
        </a:p>
      </dsp:txBody>
      <dsp:txXfrm>
        <a:off x="289810" y="48574"/>
        <a:ext cx="3619265"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9B478F3-3D4A-49FB-8904-31213786211F}"/>
              </a:ext>
            </a:extLst>
          </p:cNvPr>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27AF58B9-292A-4B74-9668-CE8C62A78560}" type="datetimeFigureOut">
              <a:rPr lang="fr-BE" smtClean="0">
                <a:latin typeface="Myriad Pro" panose="020B0503030403020204" pitchFamily="34" charset="0"/>
              </a:rPr>
              <a:t>20-06-25</a:t>
            </a:fld>
            <a:endParaRPr lang="fr-BE">
              <a:latin typeface="Myriad Pro" panose="020B0503030403020204" pitchFamily="34" charset="0"/>
            </a:endParaRPr>
          </a:p>
        </p:txBody>
      </p:sp>
      <p:sp>
        <p:nvSpPr>
          <p:cNvPr id="5" name="Slide Number Placeholder 4">
            <a:extLst>
              <a:ext uri="{FF2B5EF4-FFF2-40B4-BE49-F238E27FC236}">
                <a16:creationId xmlns:a16="http://schemas.microsoft.com/office/drawing/2014/main" id="{C2C30906-C7E5-4350-A688-B954973DF3D6}"/>
              </a:ext>
            </a:extLst>
          </p:cNvPr>
          <p:cNvSpPr>
            <a:spLocks noGrp="1"/>
          </p:cNvSpPr>
          <p:nvPr>
            <p:ph type="sldNum" sz="quarter" idx="3"/>
          </p:nvPr>
        </p:nvSpPr>
        <p:spPr>
          <a:xfrm>
            <a:off x="3854450" y="9445625"/>
            <a:ext cx="2949575" cy="498475"/>
          </a:xfrm>
          <a:prstGeom prst="rect">
            <a:avLst/>
          </a:prstGeom>
        </p:spPr>
        <p:txBody>
          <a:bodyPr vert="horz" lIns="91440" tIns="45720" rIns="91440" bIns="45720" rtlCol="0" anchor="b"/>
          <a:lstStyle>
            <a:lvl1pPr algn="r">
              <a:defRPr sz="1200"/>
            </a:lvl1pPr>
          </a:lstStyle>
          <a:p>
            <a:fld id="{60A25C8B-FF10-4AEB-8D01-E77A19D41D0A}" type="slidenum">
              <a:rPr lang="fr-BE" smtClean="0">
                <a:latin typeface="Myriad Pro" panose="020B0503030403020204" pitchFamily="34" charset="0"/>
              </a:rPr>
              <a:t>‹#›</a:t>
            </a:fld>
            <a:endParaRPr lang="fr-BE">
              <a:latin typeface="Myriad Pro" panose="020B0503030403020204" pitchFamily="34" charset="0"/>
            </a:endParaRPr>
          </a:p>
        </p:txBody>
      </p:sp>
      <p:sp>
        <p:nvSpPr>
          <p:cNvPr id="6" name="Footer Placeholder 5">
            <a:extLst>
              <a:ext uri="{FF2B5EF4-FFF2-40B4-BE49-F238E27FC236}">
                <a16:creationId xmlns:a16="http://schemas.microsoft.com/office/drawing/2014/main" id="{99F1A941-2253-45EB-A853-94EBF207E77E}"/>
              </a:ext>
            </a:extLst>
          </p:cNvPr>
          <p:cNvSpPr>
            <a:spLocks noGrp="1"/>
          </p:cNvSpPr>
          <p:nvPr>
            <p:ph type="ftr" sz="quarter" idx="2"/>
          </p:nvPr>
        </p:nvSpPr>
        <p:spPr>
          <a:xfrm>
            <a:off x="0" y="9445625"/>
            <a:ext cx="2949575" cy="498475"/>
          </a:xfrm>
          <a:prstGeom prst="rect">
            <a:avLst/>
          </a:prstGeom>
        </p:spPr>
        <p:txBody>
          <a:bodyPr vert="horz" lIns="91440" tIns="45720" rIns="91440" bIns="45720" rtlCol="0" anchor="b"/>
          <a:lstStyle>
            <a:lvl1pPr algn="l">
              <a:defRPr sz="1200"/>
            </a:lvl1pPr>
          </a:lstStyle>
          <a:p>
            <a:endParaRPr lang="fr-BE">
              <a:latin typeface="Myriad Pro" panose="020B0503030403020204" pitchFamily="34" charset="0"/>
            </a:endParaRPr>
          </a:p>
        </p:txBody>
      </p:sp>
      <p:sp>
        <p:nvSpPr>
          <p:cNvPr id="7" name="Header Placeholder 6">
            <a:extLst>
              <a:ext uri="{FF2B5EF4-FFF2-40B4-BE49-F238E27FC236}">
                <a16:creationId xmlns:a16="http://schemas.microsoft.com/office/drawing/2014/main" id="{20A251BE-06EC-436F-B2EC-3347C3FCCDE5}"/>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fr-BE">
              <a:latin typeface="Myriad Pro" panose="020B0503030403020204" pitchFamily="34" charset="0"/>
            </a:endParaRPr>
          </a:p>
        </p:txBody>
      </p:sp>
    </p:spTree>
    <p:extLst>
      <p:ext uri="{BB962C8B-B14F-4D97-AF65-F5344CB8AC3E}">
        <p14:creationId xmlns:p14="http://schemas.microsoft.com/office/powerpoint/2010/main" val="41163334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atin typeface="Myriad Pro" panose="020B0503030403020204" pitchFamily="34" charset="0"/>
              </a:defRPr>
            </a:lvl1pPr>
          </a:lstStyle>
          <a:p>
            <a:endParaRPr lang="fr-BE"/>
          </a:p>
        </p:txBody>
      </p:sp>
      <p:sp>
        <p:nvSpPr>
          <p:cNvPr id="3" name="Date Placeholder 2"/>
          <p:cNvSpPr>
            <a:spLocks noGrp="1"/>
          </p:cNvSpPr>
          <p:nvPr>
            <p:ph type="dt" idx="1"/>
          </p:nvPr>
        </p:nvSpPr>
        <p:spPr>
          <a:xfrm>
            <a:off x="3854939" y="0"/>
            <a:ext cx="2949099" cy="497205"/>
          </a:xfrm>
          <a:prstGeom prst="rect">
            <a:avLst/>
          </a:prstGeom>
        </p:spPr>
        <p:txBody>
          <a:bodyPr vert="horz" lIns="91440" tIns="45720" rIns="91440" bIns="45720" rtlCol="0"/>
          <a:lstStyle>
            <a:lvl1pPr algn="r">
              <a:defRPr sz="1200">
                <a:latin typeface="Myriad Pro" panose="020B0503030403020204" pitchFamily="34" charset="0"/>
              </a:defRPr>
            </a:lvl1pPr>
          </a:lstStyle>
          <a:p>
            <a:fld id="{030787D3-9E1B-4B4F-A580-FD10F2F385EB}" type="datetimeFigureOut">
              <a:rPr lang="fr-BE" smtClean="0"/>
              <a:pPr/>
              <a:t>20-06-25</a:t>
            </a:fld>
            <a:endParaRPr lang="fr-BE"/>
          </a:p>
        </p:txBody>
      </p:sp>
      <p:sp>
        <p:nvSpPr>
          <p:cNvPr id="4" name="Slide Image Placeholder 3"/>
          <p:cNvSpPr>
            <a:spLocks noGrp="1" noRot="1" noChangeAspect="1"/>
          </p:cNvSpPr>
          <p:nvPr>
            <p:ph type="sldImg" idx="2"/>
          </p:nvPr>
        </p:nvSpPr>
        <p:spPr>
          <a:xfrm>
            <a:off x="88900" y="746125"/>
            <a:ext cx="6627813" cy="3729038"/>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80562" y="4723448"/>
            <a:ext cx="5444490" cy="447484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9445169"/>
            <a:ext cx="2949099" cy="497205"/>
          </a:xfrm>
          <a:prstGeom prst="rect">
            <a:avLst/>
          </a:prstGeom>
        </p:spPr>
        <p:txBody>
          <a:bodyPr vert="horz" lIns="91440" tIns="45720" rIns="91440" bIns="45720" rtlCol="0" anchor="b"/>
          <a:lstStyle>
            <a:lvl1pPr algn="l">
              <a:defRPr sz="1200">
                <a:latin typeface="Myriad Pro" panose="020B0503030403020204" pitchFamily="34" charset="0"/>
              </a:defRPr>
            </a:lvl1pPr>
          </a:lstStyle>
          <a:p>
            <a:endParaRPr lang="fr-BE"/>
          </a:p>
        </p:txBody>
      </p:sp>
      <p:sp>
        <p:nvSpPr>
          <p:cNvPr id="7" name="Slide Number Placeholder 6"/>
          <p:cNvSpPr>
            <a:spLocks noGrp="1"/>
          </p:cNvSpPr>
          <p:nvPr>
            <p:ph type="sldNum" sz="quarter" idx="5"/>
          </p:nvPr>
        </p:nvSpPr>
        <p:spPr>
          <a:xfrm>
            <a:off x="3854939" y="9445169"/>
            <a:ext cx="2949099" cy="497205"/>
          </a:xfrm>
          <a:prstGeom prst="rect">
            <a:avLst/>
          </a:prstGeom>
        </p:spPr>
        <p:txBody>
          <a:bodyPr vert="horz" lIns="91440" tIns="45720" rIns="91440" bIns="45720" rtlCol="0" anchor="b"/>
          <a:lstStyle>
            <a:lvl1pPr algn="r">
              <a:defRPr sz="1200">
                <a:latin typeface="Myriad Pro" panose="020B0503030403020204" pitchFamily="34" charset="0"/>
              </a:defRPr>
            </a:lvl1pPr>
          </a:lstStyle>
          <a:p>
            <a:fld id="{156DB5FE-E6F9-4109-9160-8969C6EEB372}" type="slidenum">
              <a:rPr lang="fr-BE" smtClean="0"/>
              <a:pPr/>
              <a:t>‹#›</a:t>
            </a:fld>
            <a:endParaRPr lang="fr-BE"/>
          </a:p>
        </p:txBody>
      </p:sp>
    </p:spTree>
    <p:extLst>
      <p:ext uri="{BB962C8B-B14F-4D97-AF65-F5344CB8AC3E}">
        <p14:creationId xmlns:p14="http://schemas.microsoft.com/office/powerpoint/2010/main" val="1733358832"/>
      </p:ext>
    </p:extLst>
  </p:cSld>
  <p:clrMap bg1="lt1" tx1="dk1" bg2="lt2" tx2="dk2" accent1="accent1" accent2="accent2" accent3="accent3" accent4="accent4" accent5="accent5" accent6="accent6" hlink="hlink" folHlink="folHlink"/>
  <p:notesStyle>
    <a:lvl1pPr marL="0" algn="l" defTabSz="914192" rtl="0" eaLnBrk="1" latinLnBrk="0" hangingPunct="1">
      <a:defRPr sz="1200" kern="1200">
        <a:solidFill>
          <a:schemeClr val="tx1"/>
        </a:solidFill>
        <a:latin typeface="Myriad Pro" panose="020B0503030403020204" pitchFamily="34" charset="0"/>
        <a:ea typeface="+mn-ea"/>
        <a:cs typeface="+mn-cs"/>
      </a:defRPr>
    </a:lvl1pPr>
    <a:lvl2pPr marL="457096" algn="l" defTabSz="914192" rtl="0" eaLnBrk="1" latinLnBrk="0" hangingPunct="1">
      <a:defRPr sz="1200" kern="1200">
        <a:solidFill>
          <a:schemeClr val="tx1"/>
        </a:solidFill>
        <a:latin typeface="Myriad Pro" panose="020B0503030403020204" pitchFamily="34" charset="0"/>
        <a:ea typeface="+mn-ea"/>
        <a:cs typeface="+mn-cs"/>
      </a:defRPr>
    </a:lvl2pPr>
    <a:lvl3pPr marL="914192" algn="l" defTabSz="914192" rtl="0" eaLnBrk="1" latinLnBrk="0" hangingPunct="1">
      <a:defRPr sz="1200" kern="1200">
        <a:solidFill>
          <a:schemeClr val="tx1"/>
        </a:solidFill>
        <a:latin typeface="Myriad Pro" panose="020B0503030403020204" pitchFamily="34" charset="0"/>
        <a:ea typeface="+mn-ea"/>
        <a:cs typeface="+mn-cs"/>
      </a:defRPr>
    </a:lvl3pPr>
    <a:lvl4pPr marL="1371288" algn="l" defTabSz="914192" rtl="0" eaLnBrk="1" latinLnBrk="0" hangingPunct="1">
      <a:defRPr sz="1200" kern="1200">
        <a:solidFill>
          <a:schemeClr val="tx1"/>
        </a:solidFill>
        <a:latin typeface="Myriad Pro" panose="020B0503030403020204" pitchFamily="34" charset="0"/>
        <a:ea typeface="+mn-ea"/>
        <a:cs typeface="+mn-cs"/>
      </a:defRPr>
    </a:lvl4pPr>
    <a:lvl5pPr marL="1828384" algn="l" defTabSz="914192" rtl="0" eaLnBrk="1" latinLnBrk="0" hangingPunct="1">
      <a:defRPr sz="1200" kern="1200">
        <a:solidFill>
          <a:schemeClr val="tx1"/>
        </a:solidFill>
        <a:latin typeface="Myriad Pro" panose="020B0503030403020204" pitchFamily="34" charset="0"/>
        <a:ea typeface="+mn-ea"/>
        <a:cs typeface="+mn-cs"/>
      </a:defRPr>
    </a:lvl5pPr>
    <a:lvl6pPr marL="2285480" algn="l" defTabSz="914192" rtl="0" eaLnBrk="1" latinLnBrk="0" hangingPunct="1">
      <a:defRPr sz="1200" kern="1200">
        <a:solidFill>
          <a:schemeClr val="tx1"/>
        </a:solidFill>
        <a:latin typeface="+mn-lt"/>
        <a:ea typeface="+mn-ea"/>
        <a:cs typeface="+mn-cs"/>
      </a:defRPr>
    </a:lvl6pPr>
    <a:lvl7pPr marL="2742576" algn="l" defTabSz="914192" rtl="0" eaLnBrk="1" latinLnBrk="0" hangingPunct="1">
      <a:defRPr sz="1200" kern="1200">
        <a:solidFill>
          <a:schemeClr val="tx1"/>
        </a:solidFill>
        <a:latin typeface="+mn-lt"/>
        <a:ea typeface="+mn-ea"/>
        <a:cs typeface="+mn-cs"/>
      </a:defRPr>
    </a:lvl7pPr>
    <a:lvl8pPr marL="3199672" algn="l" defTabSz="914192" rtl="0" eaLnBrk="1" latinLnBrk="0" hangingPunct="1">
      <a:defRPr sz="1200" kern="1200">
        <a:solidFill>
          <a:schemeClr val="tx1"/>
        </a:solidFill>
        <a:latin typeface="+mn-lt"/>
        <a:ea typeface="+mn-ea"/>
        <a:cs typeface="+mn-cs"/>
      </a:defRPr>
    </a:lvl8pPr>
    <a:lvl9pPr marL="3656768" algn="l" defTabSz="91419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sz="1400"/>
          </a:p>
        </p:txBody>
      </p:sp>
      <p:sp>
        <p:nvSpPr>
          <p:cNvPr id="4" name="Slide Number Placeholder 3"/>
          <p:cNvSpPr>
            <a:spLocks noGrp="1"/>
          </p:cNvSpPr>
          <p:nvPr>
            <p:ph type="sldNum" sz="quarter" idx="5"/>
          </p:nvPr>
        </p:nvSpPr>
        <p:spPr/>
        <p:txBody>
          <a:bodyPr/>
          <a:lstStyle/>
          <a:p>
            <a:fld id="{156DB5FE-E6F9-4109-9160-8969C6EEB372}" type="slidenum">
              <a:rPr lang="fr-BE" smtClean="0"/>
              <a:t>1</a:t>
            </a:fld>
            <a:endParaRPr lang="fr-BE"/>
          </a:p>
        </p:txBody>
      </p:sp>
    </p:spTree>
    <p:extLst>
      <p:ext uri="{BB962C8B-B14F-4D97-AF65-F5344CB8AC3E}">
        <p14:creationId xmlns:p14="http://schemas.microsoft.com/office/powerpoint/2010/main" val="3128508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156DB5FE-E6F9-4109-9160-8969C6EEB372}" type="slidenum">
              <a:rPr lang="fr-BE" smtClean="0"/>
              <a:pPr/>
              <a:t>12</a:t>
            </a:fld>
            <a:endParaRPr lang="fr-BE"/>
          </a:p>
        </p:txBody>
      </p:sp>
    </p:spTree>
    <p:extLst>
      <p:ext uri="{BB962C8B-B14F-4D97-AF65-F5344CB8AC3E}">
        <p14:creationId xmlns:p14="http://schemas.microsoft.com/office/powerpoint/2010/main" val="86143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sz="1200" b="0" i="0" kern="1200" dirty="0">
                <a:solidFill>
                  <a:schemeClr val="tx1"/>
                </a:solidFill>
                <a:effectLst/>
                <a:latin typeface="Myriad Pro" panose="020B0503030403020204" pitchFamily="34" charset="0"/>
                <a:ea typeface="+mn-ea"/>
                <a:cs typeface="+mn-cs"/>
              </a:rPr>
              <a:t>IRI is a broader term for URI which is a broader term for URL which is also known as hyperlinks on a website.</a:t>
            </a:r>
            <a:br>
              <a:rPr lang="en-BE" sz="1200" b="0" i="0" kern="1200" dirty="0">
                <a:solidFill>
                  <a:schemeClr val="tx1"/>
                </a:solidFill>
                <a:effectLst/>
                <a:latin typeface="Myriad Pro" panose="020B0503030403020204" pitchFamily="34" charset="0"/>
                <a:ea typeface="+mn-ea"/>
                <a:cs typeface="+mn-cs"/>
              </a:rPr>
            </a:br>
            <a:endParaRPr lang="en-BE" sz="1200" b="0" i="0" kern="1200" dirty="0">
              <a:solidFill>
                <a:schemeClr val="tx1"/>
              </a:solidFill>
              <a:effectLst/>
              <a:latin typeface="Myriad Pro" panose="020B0503030403020204" pitchFamily="34" charset="0"/>
              <a:ea typeface="+mn-ea"/>
              <a:cs typeface="+mn-cs"/>
            </a:endParaRPr>
          </a:p>
          <a:p>
            <a:r>
              <a:rPr lang="en-US" sz="1200" b="0" i="0" kern="1200" dirty="0">
                <a:solidFill>
                  <a:schemeClr val="tx1"/>
                </a:solidFill>
                <a:effectLst/>
                <a:latin typeface="Myriad Pro" panose="020B0503030403020204" pitchFamily="34" charset="0"/>
                <a:ea typeface="+mn-ea"/>
                <a:cs typeface="+mn-cs"/>
              </a:rPr>
              <a:t>IRIs </a:t>
            </a:r>
            <a:r>
              <a:rPr lang="en-BE" sz="1200" b="0" i="0" kern="1200" dirty="0">
                <a:solidFill>
                  <a:schemeClr val="tx1"/>
                </a:solidFill>
                <a:effectLst/>
                <a:latin typeface="Myriad Pro" panose="020B0503030403020204" pitchFamily="34" charset="0"/>
                <a:ea typeface="+mn-ea"/>
                <a:cs typeface="+mn-cs"/>
              </a:rPr>
              <a:t>= </a:t>
            </a:r>
            <a:r>
              <a:rPr lang="en-US" sz="1200" b="0" i="0" kern="1200" dirty="0">
                <a:solidFill>
                  <a:schemeClr val="tx1"/>
                </a:solidFill>
                <a:effectLst/>
                <a:latin typeface="Myriad Pro" panose="020B0503030403020204" pitchFamily="34" charset="0"/>
                <a:ea typeface="+mn-ea"/>
                <a:cs typeface="+mn-cs"/>
              </a:rPr>
              <a:t>Internationalized Resource Identifiers</a:t>
            </a:r>
            <a:r>
              <a:rPr lang="en-BE" sz="1200" b="0" i="0" kern="1200" dirty="0">
                <a:solidFill>
                  <a:schemeClr val="tx1"/>
                </a:solidFill>
                <a:effectLst/>
                <a:latin typeface="Myriad Pro" panose="020B0503030403020204" pitchFamily="34" charset="0"/>
                <a:ea typeface="+mn-ea"/>
                <a:cs typeface="+mn-cs"/>
              </a:rPr>
              <a:t> (</a:t>
            </a:r>
            <a:r>
              <a:rPr lang="nl-BE" sz="1200" b="0" i="0" kern="1200" dirty="0">
                <a:solidFill>
                  <a:schemeClr val="tx1"/>
                </a:solidFill>
                <a:effectLst/>
                <a:latin typeface="Myriad Pro" panose="020B0503030403020204" pitchFamily="34" charset="0"/>
                <a:ea typeface="+mn-ea"/>
                <a:cs typeface="+mn-cs"/>
              </a:rPr>
              <a:t>http://example.org/</a:t>
            </a:r>
            <a:r>
              <a:rPr lang="ar-AE" sz="1200" b="0" i="0" kern="1200" dirty="0">
                <a:solidFill>
                  <a:schemeClr val="tx1"/>
                </a:solidFill>
                <a:effectLst/>
                <a:latin typeface="Myriad Pro" panose="020B0503030403020204" pitchFamily="34" charset="0"/>
                <a:ea typeface="+mn-ea"/>
                <a:cs typeface="+mn-cs"/>
              </a:rPr>
              <a:t>مرحبا</a:t>
            </a:r>
            <a:r>
              <a:rPr lang="en-BE" sz="1200" b="0" i="0" kern="1200" dirty="0">
                <a:solidFill>
                  <a:schemeClr val="tx1"/>
                </a:solidFill>
                <a:effectLst/>
                <a:latin typeface="Myriad Pro" panose="020B0503030403020204" pitchFamily="34" charset="0"/>
                <a:ea typeface="+mn-ea"/>
                <a:cs typeface="+mn-cs"/>
              </a:rPr>
              <a:t>)</a:t>
            </a:r>
          </a:p>
          <a:p>
            <a:r>
              <a:rPr lang="en-US" sz="1200" b="0" i="0" kern="1200" dirty="0">
                <a:solidFill>
                  <a:schemeClr val="tx1"/>
                </a:solidFill>
                <a:effectLst/>
                <a:latin typeface="Myriad Pro" panose="020B0503030403020204" pitchFamily="34" charset="0"/>
                <a:ea typeface="+mn-ea"/>
                <a:cs typeface="+mn-cs"/>
              </a:rPr>
              <a:t>URI </a:t>
            </a:r>
            <a:r>
              <a:rPr lang="en-BE" sz="1200" b="0" i="0" kern="1200" dirty="0">
                <a:solidFill>
                  <a:schemeClr val="tx1"/>
                </a:solidFill>
                <a:effectLst/>
                <a:latin typeface="Myriad Pro" panose="020B0503030403020204" pitchFamily="34" charset="0"/>
                <a:ea typeface="+mn-ea"/>
                <a:cs typeface="+mn-cs"/>
              </a:rPr>
              <a:t>= </a:t>
            </a:r>
            <a:r>
              <a:rPr lang="en-US" sz="1200" b="0" i="0" kern="1200" dirty="0">
                <a:solidFill>
                  <a:schemeClr val="tx1"/>
                </a:solidFill>
                <a:effectLst/>
                <a:latin typeface="Myriad Pro" panose="020B0503030403020204" pitchFamily="34" charset="0"/>
                <a:ea typeface="+mn-ea"/>
                <a:cs typeface="+mn-cs"/>
              </a:rPr>
              <a:t>Uniform Resource Identifier</a:t>
            </a:r>
            <a:r>
              <a:rPr lang="en-BE" sz="1200" b="0" i="0" kern="1200" dirty="0">
                <a:solidFill>
                  <a:schemeClr val="tx1"/>
                </a:solidFill>
                <a:effectLst/>
                <a:latin typeface="Myriad Pro" panose="020B0503030403020204" pitchFamily="34" charset="0"/>
                <a:ea typeface="+mn-ea"/>
                <a:cs typeface="+mn-cs"/>
              </a:rPr>
              <a:t> (</a:t>
            </a:r>
            <a:r>
              <a:rPr lang="nl-BE" dirty="0"/>
              <a:t>http://example.com/page.html</a:t>
            </a:r>
            <a:r>
              <a:rPr lang="nl-BE" sz="1200" b="0" i="0" kern="1200" dirty="0">
                <a:solidFill>
                  <a:schemeClr val="tx1"/>
                </a:solidFill>
                <a:effectLst/>
                <a:latin typeface="Myriad Pro" panose="020B0503030403020204" pitchFamily="34" charset="0"/>
                <a:ea typeface="+mn-ea"/>
                <a:cs typeface="+mn-cs"/>
              </a:rPr>
              <a:t>, </a:t>
            </a:r>
            <a:r>
              <a:rPr lang="nl-BE" dirty="0"/>
              <a:t>urn:isbn:0-486-27557-4</a:t>
            </a:r>
            <a:r>
              <a:rPr lang="nl-BE" sz="1200" b="0" i="0" kern="1200" dirty="0">
                <a:solidFill>
                  <a:schemeClr val="tx1"/>
                </a:solidFill>
                <a:effectLst/>
                <a:latin typeface="Myriad Pro" panose="020B0503030403020204" pitchFamily="34" charset="0"/>
                <a:ea typeface="+mn-ea"/>
                <a:cs typeface="+mn-cs"/>
              </a:rPr>
              <a:t>, </a:t>
            </a:r>
            <a:r>
              <a:rPr lang="nl-BE" dirty="0"/>
              <a:t>mailto:user@example.com</a:t>
            </a:r>
            <a:r>
              <a:rPr lang="en-BE" dirty="0"/>
              <a:t>)</a:t>
            </a:r>
            <a:endParaRPr lang="en-BE" sz="1200" b="0" i="0" kern="1200" dirty="0">
              <a:solidFill>
                <a:schemeClr val="tx1"/>
              </a:solidFill>
              <a:effectLst/>
              <a:latin typeface="Myriad Pro" panose="020B0503030403020204" pitchFamily="34" charset="0"/>
              <a:ea typeface="+mn-ea"/>
              <a:cs typeface="+mn-cs"/>
            </a:endParaRPr>
          </a:p>
          <a:p>
            <a:r>
              <a:rPr lang="en-US" sz="1200" b="0" i="0" kern="1200" dirty="0">
                <a:solidFill>
                  <a:schemeClr val="tx1"/>
                </a:solidFill>
                <a:effectLst/>
                <a:latin typeface="Myriad Pro" panose="020B0503030403020204" pitchFamily="34" charset="0"/>
                <a:ea typeface="+mn-ea"/>
                <a:cs typeface="+mn-cs"/>
              </a:rPr>
              <a:t>URL</a:t>
            </a:r>
            <a:r>
              <a:rPr lang="en-BE" sz="1200" b="0" i="0" kern="1200" dirty="0">
                <a:solidFill>
                  <a:schemeClr val="tx1"/>
                </a:solidFill>
                <a:effectLst/>
                <a:latin typeface="Myriad Pro" panose="020B0503030403020204" pitchFamily="34" charset="0"/>
                <a:ea typeface="+mn-ea"/>
                <a:cs typeface="+mn-cs"/>
              </a:rPr>
              <a:t> = </a:t>
            </a:r>
            <a:r>
              <a:rPr lang="en-US" sz="1200" b="0" i="0" kern="1200" dirty="0">
                <a:solidFill>
                  <a:schemeClr val="tx1"/>
                </a:solidFill>
                <a:effectLst/>
                <a:latin typeface="Myriad Pro" panose="020B0503030403020204" pitchFamily="34" charset="0"/>
                <a:ea typeface="+mn-ea"/>
                <a:cs typeface="+mn-cs"/>
              </a:rPr>
              <a:t>Uniform Resource Locators</a:t>
            </a:r>
            <a:r>
              <a:rPr lang="en-BE" sz="1200" b="0" i="0" kern="1200" dirty="0">
                <a:solidFill>
                  <a:schemeClr val="tx1"/>
                </a:solidFill>
                <a:effectLst/>
                <a:latin typeface="Myriad Pro" panose="020B0503030403020204" pitchFamily="34" charset="0"/>
                <a:ea typeface="+mn-ea"/>
                <a:cs typeface="+mn-cs"/>
              </a:rPr>
              <a:t> (</a:t>
            </a:r>
            <a:r>
              <a:rPr lang="nl-BE" sz="1200" b="0" i="0" kern="1200" dirty="0">
                <a:solidFill>
                  <a:schemeClr val="tx1"/>
                </a:solidFill>
                <a:effectLst/>
                <a:latin typeface="Myriad Pro" panose="020B0503030403020204" pitchFamily="34" charset="0"/>
                <a:ea typeface="+mn-ea"/>
                <a:cs typeface="+mn-cs"/>
              </a:rPr>
              <a:t>http://www.example.com/index.html</a:t>
            </a:r>
            <a:r>
              <a:rPr lang="en-BE" sz="1200" b="0" i="0" kern="1200" dirty="0">
                <a:solidFill>
                  <a:schemeClr val="tx1"/>
                </a:solidFill>
                <a:effectLst/>
                <a:latin typeface="Myriad Pro" panose="020B0503030403020204" pitchFamily="34" charset="0"/>
                <a:ea typeface="+mn-ea"/>
                <a:cs typeface="+mn-cs"/>
              </a:rPr>
              <a:t>)</a:t>
            </a:r>
            <a:br>
              <a:rPr lang="en-BE" sz="1200" b="0" i="0" kern="1200" dirty="0">
                <a:solidFill>
                  <a:schemeClr val="tx1"/>
                </a:solidFill>
                <a:effectLst/>
                <a:latin typeface="Myriad Pro" panose="020B0503030403020204" pitchFamily="34" charset="0"/>
                <a:ea typeface="+mn-ea"/>
                <a:cs typeface="+mn-cs"/>
              </a:rPr>
            </a:br>
            <a:br>
              <a:rPr lang="en-BE" sz="1200" b="0" i="0" kern="1200" dirty="0">
                <a:solidFill>
                  <a:schemeClr val="tx1"/>
                </a:solidFill>
                <a:effectLst/>
                <a:latin typeface="Myriad Pro" panose="020B0503030403020204" pitchFamily="34" charset="0"/>
                <a:ea typeface="+mn-ea"/>
                <a:cs typeface="+mn-cs"/>
              </a:rPr>
            </a:br>
            <a:r>
              <a:rPr lang="en-BE" sz="1200" b="0" i="0" kern="1200" dirty="0">
                <a:solidFill>
                  <a:schemeClr val="tx1"/>
                </a:solidFill>
                <a:effectLst/>
                <a:latin typeface="Myriad Pro" panose="020B0503030403020204" pitchFamily="34" charset="0"/>
                <a:ea typeface="+mn-ea"/>
                <a:cs typeface="+mn-cs"/>
              </a:rPr>
              <a:t>IRI accepts more characters than URI’s (international character sets)</a:t>
            </a:r>
          </a:p>
          <a:p>
            <a:r>
              <a:rPr lang="en-BE" sz="1200" b="0" i="0" kern="1200" dirty="0">
                <a:solidFill>
                  <a:schemeClr val="tx1"/>
                </a:solidFill>
                <a:effectLst/>
                <a:latin typeface="Myriad Pro" panose="020B0503030403020204" pitchFamily="34" charset="0"/>
                <a:ea typeface="+mn-ea"/>
                <a:cs typeface="+mn-cs"/>
              </a:rPr>
              <a:t>URI’s include other protocols besides http:// or https://</a:t>
            </a:r>
            <a:endParaRPr lang="nl-B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0A393-39A7-5C44-9942-E5E6E3DB97A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156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0A393-39A7-5C44-9942-E5E6E3DB97A7}" type="slidenum">
              <a:rPr kumimoji="0" lang="nl-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nl-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906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List of prefix definitions is behind the screenshot of the data</a:t>
            </a:r>
          </a:p>
        </p:txBody>
      </p:sp>
      <p:sp>
        <p:nvSpPr>
          <p:cNvPr id="4" name="Slide Number Placeholder 3"/>
          <p:cNvSpPr>
            <a:spLocks noGrp="1"/>
          </p:cNvSpPr>
          <p:nvPr>
            <p:ph type="sldNum" sz="quarter" idx="5"/>
          </p:nvPr>
        </p:nvSpPr>
        <p:spPr/>
        <p:txBody>
          <a:bodyPr/>
          <a:lstStyle/>
          <a:p>
            <a:fld id="{156DB5FE-E6F9-4109-9160-8969C6EEB372}" type="slidenum">
              <a:rPr lang="fr-BE" smtClean="0"/>
              <a:pPr/>
              <a:t>121</a:t>
            </a:fld>
            <a:endParaRPr lang="fr-BE"/>
          </a:p>
        </p:txBody>
      </p:sp>
    </p:spTree>
    <p:extLst>
      <p:ext uri="{BB962C8B-B14F-4D97-AF65-F5344CB8AC3E}">
        <p14:creationId xmlns:p14="http://schemas.microsoft.com/office/powerpoint/2010/main" val="2843385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Correct answer: nr 2</a:t>
            </a:r>
          </a:p>
        </p:txBody>
      </p:sp>
      <p:sp>
        <p:nvSpPr>
          <p:cNvPr id="4" name="Slide Number Placeholder 3"/>
          <p:cNvSpPr>
            <a:spLocks noGrp="1"/>
          </p:cNvSpPr>
          <p:nvPr>
            <p:ph type="sldNum" sz="quarter" idx="5"/>
          </p:nvPr>
        </p:nvSpPr>
        <p:spPr/>
        <p:txBody>
          <a:bodyPr/>
          <a:lstStyle/>
          <a:p>
            <a:fld id="{156DB5FE-E6F9-4109-9160-8969C6EEB372}" type="slidenum">
              <a:rPr lang="fr-BE" smtClean="0"/>
              <a:pPr/>
              <a:t>169</a:t>
            </a:fld>
            <a:endParaRPr lang="fr-BE"/>
          </a:p>
        </p:txBody>
      </p:sp>
    </p:spTree>
    <p:extLst>
      <p:ext uri="{BB962C8B-B14F-4D97-AF65-F5344CB8AC3E}">
        <p14:creationId xmlns:p14="http://schemas.microsoft.com/office/powerpoint/2010/main" val="1314333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lang="en-BE" dirty="0"/>
              <a:t>Correct answer: </a:t>
            </a:r>
            <a:r>
              <a:rPr lang="en-US" dirty="0"/>
              <a:t>Primary Location Code</a:t>
            </a:r>
            <a:endParaRPr lang="en-BE" dirty="0"/>
          </a:p>
          <a:p>
            <a:endParaRPr lang="en-BE" dirty="0"/>
          </a:p>
        </p:txBody>
      </p:sp>
      <p:sp>
        <p:nvSpPr>
          <p:cNvPr id="4" name="Slide Number Placeholder 3"/>
          <p:cNvSpPr>
            <a:spLocks noGrp="1"/>
          </p:cNvSpPr>
          <p:nvPr>
            <p:ph type="sldNum" sz="quarter" idx="5"/>
          </p:nvPr>
        </p:nvSpPr>
        <p:spPr/>
        <p:txBody>
          <a:bodyPr/>
          <a:lstStyle/>
          <a:p>
            <a:fld id="{156DB5FE-E6F9-4109-9160-8969C6EEB372}" type="slidenum">
              <a:rPr lang="fr-BE" smtClean="0"/>
              <a:pPr/>
              <a:t>170</a:t>
            </a:fld>
            <a:endParaRPr lang="fr-BE"/>
          </a:p>
        </p:txBody>
      </p:sp>
    </p:spTree>
    <p:extLst>
      <p:ext uri="{BB962C8B-B14F-4D97-AF65-F5344CB8AC3E}">
        <p14:creationId xmlns:p14="http://schemas.microsoft.com/office/powerpoint/2010/main" val="2320062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AF757-080E-C95C-23E6-DFECF945A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CF232E-3D5B-E9E4-C7A7-D1D914638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037E88-6BC4-A557-CB84-B482B4B9AE7E}"/>
              </a:ext>
            </a:extLst>
          </p:cNvPr>
          <p:cNvSpPr>
            <a:spLocks noGrp="1"/>
          </p:cNvSpPr>
          <p:nvPr>
            <p:ph type="body" idx="1"/>
          </p:nvPr>
        </p:nvSpPr>
        <p:spPr/>
        <p:txBody>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lang="en-BE" dirty="0"/>
              <a:t>Correct answer: nr 2</a:t>
            </a:r>
            <a:endParaRPr lang="en-US" dirty="0"/>
          </a:p>
          <a:p>
            <a:endParaRPr lang="en-BE" dirty="0"/>
          </a:p>
        </p:txBody>
      </p:sp>
      <p:sp>
        <p:nvSpPr>
          <p:cNvPr id="4" name="Slide Number Placeholder 3">
            <a:extLst>
              <a:ext uri="{FF2B5EF4-FFF2-40B4-BE49-F238E27FC236}">
                <a16:creationId xmlns:a16="http://schemas.microsoft.com/office/drawing/2014/main" id="{2880C7F7-DE43-ADA5-4056-1E93E1954C59}"/>
              </a:ext>
            </a:extLst>
          </p:cNvPr>
          <p:cNvSpPr>
            <a:spLocks noGrp="1"/>
          </p:cNvSpPr>
          <p:nvPr>
            <p:ph type="sldNum" sz="quarter" idx="5"/>
          </p:nvPr>
        </p:nvSpPr>
        <p:spPr/>
        <p:txBody>
          <a:bodyPr/>
          <a:lstStyle/>
          <a:p>
            <a:fld id="{156DB5FE-E6F9-4109-9160-8969C6EEB372}" type="slidenum">
              <a:rPr lang="fr-BE" smtClean="0"/>
              <a:pPr/>
              <a:t>171</a:t>
            </a:fld>
            <a:endParaRPr lang="fr-BE"/>
          </a:p>
        </p:txBody>
      </p:sp>
    </p:spTree>
    <p:extLst>
      <p:ext uri="{BB962C8B-B14F-4D97-AF65-F5344CB8AC3E}">
        <p14:creationId xmlns:p14="http://schemas.microsoft.com/office/powerpoint/2010/main" val="1008437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5BF1D-391C-EDB8-E639-9BF1AE1755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6A679-C987-D342-24F4-2173C28381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49963-2876-500B-44B5-7AC642C72CFB}"/>
              </a:ext>
            </a:extLst>
          </p:cNvPr>
          <p:cNvSpPr>
            <a:spLocks noGrp="1"/>
          </p:cNvSpPr>
          <p:nvPr>
            <p:ph type="body" idx="1"/>
          </p:nvPr>
        </p:nvSpPr>
        <p:spPr/>
        <p:txBody>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lang="en-BE" dirty="0"/>
              <a:t>Correct answer: </a:t>
            </a:r>
            <a:r>
              <a:rPr lang="en-US" dirty="0"/>
              <a:t>Implementation deadline too short</a:t>
            </a:r>
          </a:p>
          <a:p>
            <a:endParaRPr lang="en-BE" dirty="0"/>
          </a:p>
        </p:txBody>
      </p:sp>
      <p:sp>
        <p:nvSpPr>
          <p:cNvPr id="4" name="Slide Number Placeholder 3">
            <a:extLst>
              <a:ext uri="{FF2B5EF4-FFF2-40B4-BE49-F238E27FC236}">
                <a16:creationId xmlns:a16="http://schemas.microsoft.com/office/drawing/2014/main" id="{2846105F-ABA6-8DD5-AF27-FCA75F54E144}"/>
              </a:ext>
            </a:extLst>
          </p:cNvPr>
          <p:cNvSpPr>
            <a:spLocks noGrp="1"/>
          </p:cNvSpPr>
          <p:nvPr>
            <p:ph type="sldNum" sz="quarter" idx="5"/>
          </p:nvPr>
        </p:nvSpPr>
        <p:spPr/>
        <p:txBody>
          <a:bodyPr/>
          <a:lstStyle/>
          <a:p>
            <a:fld id="{156DB5FE-E6F9-4109-9160-8969C6EEB372}" type="slidenum">
              <a:rPr lang="fr-BE" smtClean="0"/>
              <a:pPr/>
              <a:t>172</a:t>
            </a:fld>
            <a:endParaRPr lang="fr-BE"/>
          </a:p>
        </p:txBody>
      </p:sp>
    </p:spTree>
    <p:extLst>
      <p:ext uri="{BB962C8B-B14F-4D97-AF65-F5344CB8AC3E}">
        <p14:creationId xmlns:p14="http://schemas.microsoft.com/office/powerpoint/2010/main" val="837245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B7945-6B26-AD79-56E3-D287367C78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6BD0C9-41CD-F661-3B9B-E9733F8DB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EE68AB-8CDA-9552-30C3-D5E6AEFEF3D7}"/>
              </a:ext>
            </a:extLst>
          </p:cNvPr>
          <p:cNvSpPr>
            <a:spLocks noGrp="1"/>
          </p:cNvSpPr>
          <p:nvPr>
            <p:ph type="body" idx="1"/>
          </p:nvPr>
        </p:nvSpPr>
        <p:spPr/>
        <p:txBody>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lang="en-BE" dirty="0"/>
              <a:t>Correct answer: all.. </a:t>
            </a:r>
            <a:r>
              <a:rPr lang="nl-BE" dirty="0"/>
              <a:t>O</a:t>
            </a:r>
            <a:r>
              <a:rPr lang="en-BE"/>
              <a:t>f course</a:t>
            </a:r>
            <a:endParaRPr lang="en-US" dirty="0"/>
          </a:p>
          <a:p>
            <a:endParaRPr lang="en-BE" dirty="0"/>
          </a:p>
        </p:txBody>
      </p:sp>
      <p:sp>
        <p:nvSpPr>
          <p:cNvPr id="4" name="Slide Number Placeholder 3">
            <a:extLst>
              <a:ext uri="{FF2B5EF4-FFF2-40B4-BE49-F238E27FC236}">
                <a16:creationId xmlns:a16="http://schemas.microsoft.com/office/drawing/2014/main" id="{90AFCBD0-0B8A-2C15-BA2D-3235D73ED76C}"/>
              </a:ext>
            </a:extLst>
          </p:cNvPr>
          <p:cNvSpPr>
            <a:spLocks noGrp="1"/>
          </p:cNvSpPr>
          <p:nvPr>
            <p:ph type="sldNum" sz="quarter" idx="5"/>
          </p:nvPr>
        </p:nvSpPr>
        <p:spPr/>
        <p:txBody>
          <a:bodyPr/>
          <a:lstStyle/>
          <a:p>
            <a:fld id="{156DB5FE-E6F9-4109-9160-8969C6EEB372}" type="slidenum">
              <a:rPr lang="fr-BE" smtClean="0"/>
              <a:pPr/>
              <a:t>173</a:t>
            </a:fld>
            <a:endParaRPr lang="fr-BE"/>
          </a:p>
        </p:txBody>
      </p:sp>
    </p:spTree>
    <p:extLst>
      <p:ext uri="{BB962C8B-B14F-4D97-AF65-F5344CB8AC3E}">
        <p14:creationId xmlns:p14="http://schemas.microsoft.com/office/powerpoint/2010/main" val="2191549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7939B-CBAE-96B4-3FA0-E461C0C68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16384-DAF0-06FB-E955-57D34CA7C5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39E6D2-CF1E-C8A1-D02F-61717E077D2D}"/>
              </a:ext>
            </a:extLst>
          </p:cNvPr>
          <p:cNvSpPr>
            <a:spLocks noGrp="1"/>
          </p:cNvSpPr>
          <p:nvPr>
            <p:ph type="body" idx="1"/>
          </p:nvPr>
        </p:nvSpPr>
        <p:spPr/>
        <p:txBody>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lang="en-BE" dirty="0"/>
              <a:t>Correct answer: </a:t>
            </a:r>
            <a:r>
              <a:rPr lang="en-BE" dirty="0" err="1"/>
              <a:t>Transmodel</a:t>
            </a:r>
            <a:endParaRPr lang="en-US" dirty="0"/>
          </a:p>
          <a:p>
            <a:endParaRPr lang="en-BE" dirty="0"/>
          </a:p>
        </p:txBody>
      </p:sp>
      <p:sp>
        <p:nvSpPr>
          <p:cNvPr id="4" name="Slide Number Placeholder 3">
            <a:extLst>
              <a:ext uri="{FF2B5EF4-FFF2-40B4-BE49-F238E27FC236}">
                <a16:creationId xmlns:a16="http://schemas.microsoft.com/office/drawing/2014/main" id="{A637A467-7B51-A12B-80A0-E5C02BC70C6F}"/>
              </a:ext>
            </a:extLst>
          </p:cNvPr>
          <p:cNvSpPr>
            <a:spLocks noGrp="1"/>
          </p:cNvSpPr>
          <p:nvPr>
            <p:ph type="sldNum" sz="quarter" idx="5"/>
          </p:nvPr>
        </p:nvSpPr>
        <p:spPr/>
        <p:txBody>
          <a:bodyPr/>
          <a:lstStyle/>
          <a:p>
            <a:fld id="{156DB5FE-E6F9-4109-9160-8969C6EEB372}" type="slidenum">
              <a:rPr lang="fr-BE" smtClean="0"/>
              <a:pPr/>
              <a:t>174</a:t>
            </a:fld>
            <a:endParaRPr lang="fr-BE"/>
          </a:p>
        </p:txBody>
      </p:sp>
    </p:spTree>
    <p:extLst>
      <p:ext uri="{BB962C8B-B14F-4D97-AF65-F5344CB8AC3E}">
        <p14:creationId xmlns:p14="http://schemas.microsoft.com/office/powerpoint/2010/main" val="2387688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DF0BC-CC92-DD9F-805C-A2574AB18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FA72B-7A92-2C37-90CE-BE8AD61FC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C62335-C2D5-60C1-19BB-5EA26C68717E}"/>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3611AFC2-7843-98D5-C8C9-272314B48A11}"/>
              </a:ext>
            </a:extLst>
          </p:cNvPr>
          <p:cNvSpPr>
            <a:spLocks noGrp="1"/>
          </p:cNvSpPr>
          <p:nvPr>
            <p:ph type="sldNum" sz="quarter" idx="5"/>
          </p:nvPr>
        </p:nvSpPr>
        <p:spPr/>
        <p:txBody>
          <a:bodyPr/>
          <a:lstStyle/>
          <a:p>
            <a:fld id="{156DB5FE-E6F9-4109-9160-8969C6EEB372}" type="slidenum">
              <a:rPr lang="fr-BE" smtClean="0"/>
              <a:pPr/>
              <a:t>175</a:t>
            </a:fld>
            <a:endParaRPr lang="fr-BE"/>
          </a:p>
        </p:txBody>
      </p:sp>
    </p:spTree>
    <p:extLst>
      <p:ext uri="{BB962C8B-B14F-4D97-AF65-F5344CB8AC3E}">
        <p14:creationId xmlns:p14="http://schemas.microsoft.com/office/powerpoint/2010/main" val="3565560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5"/>
          </p:nvPr>
        </p:nvSpPr>
        <p:spPr/>
        <p:txBody>
          <a:bodyPr/>
          <a:lstStyle/>
          <a:p>
            <a:fld id="{156DB5FE-E6F9-4109-9160-8969C6EEB372}" type="slidenum">
              <a:rPr lang="fr-BE" smtClean="0"/>
              <a:t>176</a:t>
            </a:fld>
            <a:endParaRPr lang="fr-BE"/>
          </a:p>
        </p:txBody>
      </p:sp>
    </p:spTree>
    <p:extLst>
      <p:ext uri="{BB962C8B-B14F-4D97-AF65-F5344CB8AC3E}">
        <p14:creationId xmlns:p14="http://schemas.microsoft.com/office/powerpoint/2010/main" val="3115426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TR_Title">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6A892D6A-2A49-45CA-8AC6-DE42F0AB4799}"/>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771551"/>
            <a:ext cx="9144001" cy="4427114"/>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userDrawn="1"/>
        </p:nvSpPr>
        <p:spPr>
          <a:xfrm flipH="1">
            <a:off x="-1" y="3651870"/>
            <a:ext cx="7077181" cy="702078"/>
          </a:xfrm>
          <a:custGeom>
            <a:avLst/>
            <a:gdLst/>
            <a:ahLst/>
            <a:cxnLst/>
            <a:rect l="l" t="t" r="r" b="b"/>
            <a:pathLst>
              <a:path w="6897216" h="936104">
                <a:moveTo>
                  <a:pt x="1424907" y="0"/>
                </a:moveTo>
                <a:lnTo>
                  <a:pt x="4251920" y="0"/>
                </a:lnTo>
                <a:lnTo>
                  <a:pt x="4408268" y="0"/>
                </a:lnTo>
                <a:lnTo>
                  <a:pt x="6897216" y="0"/>
                </a:lnTo>
                <a:lnTo>
                  <a:pt x="6897216" y="936104"/>
                </a:lnTo>
                <a:lnTo>
                  <a:pt x="4251920" y="936104"/>
                </a:lnTo>
                <a:lnTo>
                  <a:pt x="4251920" y="936104"/>
                </a:lnTo>
                <a:lnTo>
                  <a:pt x="1" y="936104"/>
                </a:lnTo>
                <a:lnTo>
                  <a:pt x="0" y="936104"/>
                </a:lnTo>
                <a:lnTo>
                  <a:pt x="1" y="936104"/>
                </a:lnTo>
                <a:lnTo>
                  <a:pt x="0" y="936104"/>
                </a:lnTo>
                <a:lnTo>
                  <a:pt x="2" y="936103"/>
                </a:lnTo>
                <a:cubicBezTo>
                  <a:pt x="141400" y="785976"/>
                  <a:pt x="567319" y="267137"/>
                  <a:pt x="881471" y="112170"/>
                </a:cubicBezTo>
                <a:cubicBezTo>
                  <a:pt x="1065195" y="21543"/>
                  <a:pt x="1232059" y="1561"/>
                  <a:pt x="1423847" y="697"/>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7916" tIns="38958" rIns="77916" bIns="38958" rtlCol="0" anchor="ctr"/>
          <a:lstStyle/>
          <a:p>
            <a:pPr algn="l"/>
            <a:r>
              <a:rPr lang="fr-BE" sz="3200" b="1">
                <a:latin typeface="Novecento sans wide UltraLight" panose="00000705000000000000" pitchFamily="50" charset="0"/>
              </a:rPr>
              <a:t>  transurb academy</a:t>
            </a:r>
          </a:p>
        </p:txBody>
      </p:sp>
      <p:sp>
        <p:nvSpPr>
          <p:cNvPr id="4" name="Freeform 3"/>
          <p:cNvSpPr>
            <a:spLocks noChangeAspect="1"/>
          </p:cNvSpPr>
          <p:nvPr userDrawn="1"/>
        </p:nvSpPr>
        <p:spPr>
          <a:xfrm flipH="1">
            <a:off x="-2" y="4338482"/>
            <a:ext cx="7887243" cy="681540"/>
          </a:xfrm>
          <a:custGeom>
            <a:avLst/>
            <a:gdLst/>
            <a:ahLst/>
            <a:cxnLst/>
            <a:rect l="l" t="t" r="r" b="b"/>
            <a:pathLst>
              <a:path w="7711650" h="908720">
                <a:moveTo>
                  <a:pt x="808771" y="0"/>
                </a:moveTo>
                <a:lnTo>
                  <a:pt x="2614634" y="0"/>
                </a:lnTo>
                <a:lnTo>
                  <a:pt x="2830658" y="0"/>
                </a:lnTo>
                <a:lnTo>
                  <a:pt x="7711650" y="0"/>
                </a:lnTo>
                <a:lnTo>
                  <a:pt x="7711650" y="908720"/>
                </a:lnTo>
                <a:lnTo>
                  <a:pt x="2830658" y="908720"/>
                </a:lnTo>
                <a:lnTo>
                  <a:pt x="2614634" y="908720"/>
                </a:lnTo>
                <a:lnTo>
                  <a:pt x="0" y="908720"/>
                </a:lnTo>
                <a:lnTo>
                  <a:pt x="4993" y="90123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7916" tIns="38958" rIns="77916" bIns="38958" rtlCol="0" anchor="ctr"/>
          <a:lstStyle/>
          <a:p>
            <a:pPr algn="l"/>
            <a:endParaRPr lang="fr-BE" sz="2000">
              <a:solidFill>
                <a:srgbClr val="006666"/>
              </a:solidFill>
              <a:latin typeface="Myriad Pro" panose="020B0503030403020204" pitchFamily="34" charset="0"/>
            </a:endParaRPr>
          </a:p>
        </p:txBody>
      </p:sp>
      <p:pic>
        <p:nvPicPr>
          <p:cNvPr id="9" name="Picture 8" descr="A picture containing logo&#10;&#10;Description automatically generated">
            <a:extLst>
              <a:ext uri="{FF2B5EF4-FFF2-40B4-BE49-F238E27FC236}">
                <a16:creationId xmlns:a16="http://schemas.microsoft.com/office/drawing/2014/main" id="{5F4DA197-88A4-47A6-9944-114E6C36EDBF}"/>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179512" y="216191"/>
            <a:ext cx="3456384" cy="465350"/>
          </a:xfrm>
          <a:prstGeom prst="rect">
            <a:avLst/>
          </a:prstGeom>
        </p:spPr>
      </p:pic>
      <p:sp>
        <p:nvSpPr>
          <p:cNvPr id="5" name="Content Placeholder 4">
            <a:extLst>
              <a:ext uri="{FF2B5EF4-FFF2-40B4-BE49-F238E27FC236}">
                <a16:creationId xmlns:a16="http://schemas.microsoft.com/office/drawing/2014/main" id="{84CE034A-9A2D-4A14-9DF8-3335DDEF37EF}"/>
              </a:ext>
            </a:extLst>
          </p:cNvPr>
          <p:cNvSpPr>
            <a:spLocks noGrp="1"/>
          </p:cNvSpPr>
          <p:nvPr>
            <p:ph sz="quarter" idx="10" hasCustomPrompt="1"/>
          </p:nvPr>
        </p:nvSpPr>
        <p:spPr>
          <a:xfrm>
            <a:off x="179512" y="4345465"/>
            <a:ext cx="6897664" cy="674557"/>
          </a:xfrm>
        </p:spPr>
        <p:txBody>
          <a:bodyPr anchor="ctr">
            <a:normAutofit/>
          </a:bodyPr>
          <a:lstStyle>
            <a:lvl1pPr>
              <a:defRPr sz="2000">
                <a:solidFill>
                  <a:srgbClr val="006666"/>
                </a:solidFill>
              </a:defRPr>
            </a:lvl1pPr>
          </a:lstStyle>
          <a:p>
            <a:pPr lvl="0"/>
            <a:r>
              <a:rPr lang="en-US"/>
              <a:t>[Module Name]</a:t>
            </a:r>
            <a:endParaRPr lang="fr-BE"/>
          </a:p>
        </p:txBody>
      </p:sp>
      <p:pic>
        <p:nvPicPr>
          <p:cNvPr id="2" name="Picture 1">
            <a:extLst>
              <a:ext uri="{FF2B5EF4-FFF2-40B4-BE49-F238E27FC236}">
                <a16:creationId xmlns:a16="http://schemas.microsoft.com/office/drawing/2014/main" id="{FE648574-1445-149B-6E67-222CB050D56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76256" y="0"/>
            <a:ext cx="2088232" cy="754084"/>
          </a:xfrm>
          <a:prstGeom prst="rect">
            <a:avLst/>
          </a:prstGeom>
        </p:spPr>
      </p:pic>
    </p:spTree>
    <p:extLst>
      <p:ext uri="{BB962C8B-B14F-4D97-AF65-F5344CB8AC3E}">
        <p14:creationId xmlns:p14="http://schemas.microsoft.com/office/powerpoint/2010/main" val="184027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T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5616" y="1"/>
            <a:ext cx="6840760" cy="681540"/>
          </a:xfrm>
        </p:spPr>
        <p:txBody>
          <a:bodyPr/>
          <a:lstStyle/>
          <a:p>
            <a:r>
              <a:rPr lang="en-US"/>
              <a:t>Click to edit Master title style</a:t>
            </a:r>
            <a:endParaRPr lang="fr-BE"/>
          </a:p>
        </p:txBody>
      </p:sp>
      <p:sp>
        <p:nvSpPr>
          <p:cNvPr id="3" name="Content Placeholder 2"/>
          <p:cNvSpPr>
            <a:spLocks noGrp="1"/>
          </p:cNvSpPr>
          <p:nvPr>
            <p:ph idx="1"/>
          </p:nvPr>
        </p:nvSpPr>
        <p:spPr>
          <a:xfrm>
            <a:off x="1115616" y="904712"/>
            <a:ext cx="7571184" cy="3696893"/>
          </a:xfrm>
        </p:spPr>
        <p:txBody>
          <a:bodyPr/>
          <a:lstStyle>
            <a:lvl1pPr>
              <a:defRPr sz="2200">
                <a:solidFill>
                  <a:schemeClr val="tx1">
                    <a:lumMod val="75000"/>
                  </a:schemeClr>
                </a:solidFill>
              </a:defRPr>
            </a:lvl1pPr>
            <a:lvl2pPr>
              <a:defRPr sz="2200"/>
            </a:lvl2pPr>
            <a:lvl3pPr>
              <a:defRPr>
                <a:solidFill>
                  <a:schemeClr val="bg2"/>
                </a:solidFill>
              </a:defRPr>
            </a:lvl3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cxnSp>
        <p:nvCxnSpPr>
          <p:cNvPr id="7" name="Straight Connector 6">
            <a:extLst>
              <a:ext uri="{FF2B5EF4-FFF2-40B4-BE49-F238E27FC236}">
                <a16:creationId xmlns:a16="http://schemas.microsoft.com/office/drawing/2014/main" id="{73820C76-9F0F-4945-A9ED-B99F4C02E883}"/>
              </a:ext>
            </a:extLst>
          </p:cNvPr>
          <p:cNvCxnSpPr>
            <a:cxnSpLocks/>
          </p:cNvCxnSpPr>
          <p:nvPr userDrawn="1"/>
        </p:nvCxnSpPr>
        <p:spPr>
          <a:xfrm flipH="1">
            <a:off x="0" y="688521"/>
            <a:ext cx="7956376" cy="0"/>
          </a:xfrm>
          <a:prstGeom prst="line">
            <a:avLst/>
          </a:prstGeom>
          <a:ln w="19050">
            <a:solidFill>
              <a:srgbClr val="00A09A"/>
            </a:solidFill>
          </a:ln>
        </p:spPr>
        <p:style>
          <a:lnRef idx="1">
            <a:schemeClr val="accent1"/>
          </a:lnRef>
          <a:fillRef idx="0">
            <a:schemeClr val="accent1"/>
          </a:fillRef>
          <a:effectRef idx="0">
            <a:schemeClr val="accent1"/>
          </a:effectRef>
          <a:fontRef idx="minor">
            <a:schemeClr val="tx1"/>
          </a:fontRef>
        </p:style>
      </p:cxnSp>
      <p:pic>
        <p:nvPicPr>
          <p:cNvPr id="11" name="Picture 10" descr="Icon&#10;&#10;Description automatically generated">
            <a:extLst>
              <a:ext uri="{FF2B5EF4-FFF2-40B4-BE49-F238E27FC236}">
                <a16:creationId xmlns:a16="http://schemas.microsoft.com/office/drawing/2014/main" id="{62C9ADD8-B179-492A-BEE9-8FFFD942D4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0631" y="181865"/>
            <a:ext cx="556169" cy="317811"/>
          </a:xfrm>
          <a:prstGeom prst="rect">
            <a:avLst/>
          </a:prstGeom>
        </p:spPr>
      </p:pic>
    </p:spTree>
    <p:extLst>
      <p:ext uri="{BB962C8B-B14F-4D97-AF65-F5344CB8AC3E}">
        <p14:creationId xmlns:p14="http://schemas.microsoft.com/office/powerpoint/2010/main" val="190301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TR_Chap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D296D82-ECB2-444C-B9F4-D177E3CF40E0}"/>
              </a:ext>
            </a:extLst>
          </p:cNvPr>
          <p:cNvSpPr>
            <a:spLocks noGrp="1"/>
          </p:cNvSpPr>
          <p:nvPr>
            <p:ph type="pic" sz="quarter" idx="10"/>
          </p:nvPr>
        </p:nvSpPr>
        <p:spPr>
          <a:xfrm>
            <a:off x="0" y="816581"/>
            <a:ext cx="9144000" cy="4326919"/>
          </a:xfrm>
        </p:spPr>
        <p:txBody>
          <a:bodyPr/>
          <a:lstStyle/>
          <a:p>
            <a:r>
              <a:rPr lang="en-US"/>
              <a:t>Click icon to add picture</a:t>
            </a:r>
            <a:endParaRPr lang="fr-BE"/>
          </a:p>
        </p:txBody>
      </p:sp>
      <p:sp>
        <p:nvSpPr>
          <p:cNvPr id="6" name="Text Placeholder 5">
            <a:extLst>
              <a:ext uri="{FF2B5EF4-FFF2-40B4-BE49-F238E27FC236}">
                <a16:creationId xmlns:a16="http://schemas.microsoft.com/office/drawing/2014/main" id="{9008889A-4957-4073-96FC-7884633ACE9B}"/>
              </a:ext>
            </a:extLst>
          </p:cNvPr>
          <p:cNvSpPr>
            <a:spLocks noGrp="1"/>
          </p:cNvSpPr>
          <p:nvPr>
            <p:ph type="body" sz="quarter" idx="11"/>
          </p:nvPr>
        </p:nvSpPr>
        <p:spPr>
          <a:xfrm>
            <a:off x="465976" y="3162300"/>
            <a:ext cx="2970644" cy="1627320"/>
          </a:xfrm>
          <a:solidFill>
            <a:srgbClr val="1E1C11">
              <a:alpha val="50196"/>
            </a:srgbClr>
          </a:solidFill>
        </p:spPr>
        <p:txBody>
          <a:bodyPr anchor="ctr">
            <a:normAutofit/>
          </a:bodyPr>
          <a:lstStyle>
            <a:lvl1pPr algn="ctr">
              <a:lnSpc>
                <a:spcPct val="90000"/>
              </a:lnSpc>
              <a:spcBef>
                <a:spcPts val="0"/>
              </a:spcBef>
              <a:defRPr sz="3200" cap="small" baseline="0">
                <a:solidFill>
                  <a:schemeClr val="bg1"/>
                </a:solidFill>
                <a:latin typeface="Aptos" panose="020B0004020202020204" pitchFamily="34" charset="0"/>
              </a:defRPr>
            </a:lvl1pPr>
          </a:lstStyle>
          <a:p>
            <a:pPr lvl="0"/>
            <a:r>
              <a:rPr lang="en-US"/>
              <a:t>Click to edit Master text styles</a:t>
            </a:r>
          </a:p>
        </p:txBody>
      </p:sp>
      <p:pic>
        <p:nvPicPr>
          <p:cNvPr id="11" name="Picture 10" descr="A picture containing logo&#10;&#10;Description automatically generated">
            <a:extLst>
              <a:ext uri="{FF2B5EF4-FFF2-40B4-BE49-F238E27FC236}">
                <a16:creationId xmlns:a16="http://schemas.microsoft.com/office/drawing/2014/main" id="{41CDB8F6-9B4D-48F7-A5EB-B8DBF130C71F}"/>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179512" y="216191"/>
            <a:ext cx="3456384" cy="465350"/>
          </a:xfrm>
          <a:prstGeom prst="rect">
            <a:avLst/>
          </a:prstGeom>
        </p:spPr>
      </p:pic>
      <p:pic>
        <p:nvPicPr>
          <p:cNvPr id="2" name="Picture 1">
            <a:extLst>
              <a:ext uri="{FF2B5EF4-FFF2-40B4-BE49-F238E27FC236}">
                <a16:creationId xmlns:a16="http://schemas.microsoft.com/office/drawing/2014/main" id="{1BEC95F0-774B-042E-A98F-B59B6433831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76256" y="0"/>
            <a:ext cx="2088232" cy="754084"/>
          </a:xfrm>
          <a:prstGeom prst="rect">
            <a:avLst/>
          </a:prstGeom>
        </p:spPr>
      </p:pic>
    </p:spTree>
    <p:extLst>
      <p:ext uri="{BB962C8B-B14F-4D97-AF65-F5344CB8AC3E}">
        <p14:creationId xmlns:p14="http://schemas.microsoft.com/office/powerpoint/2010/main" val="1906357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X_TTR_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754084"/>
            <a:ext cx="9144000" cy="4389879"/>
          </a:xfrm>
        </p:spPr>
        <p:txBody>
          <a:bodyPr/>
          <a:lstStyle>
            <a:lvl1pPr>
              <a:defRPr>
                <a:solidFill>
                  <a:schemeClr val="bg1">
                    <a:lumMod val="50000"/>
                  </a:schemeClr>
                </a:solidFill>
              </a:defRPr>
            </a:lvl1pPr>
          </a:lstStyle>
          <a:p>
            <a:r>
              <a:rPr lang="en-US"/>
              <a:t>Click icon to add picture</a:t>
            </a:r>
            <a:endParaRPr lang="fr-BE"/>
          </a:p>
        </p:txBody>
      </p:sp>
      <p:sp>
        <p:nvSpPr>
          <p:cNvPr id="53" name="Title 52"/>
          <p:cNvSpPr>
            <a:spLocks noGrp="1"/>
          </p:cNvSpPr>
          <p:nvPr>
            <p:ph type="title" hasCustomPrompt="1"/>
          </p:nvPr>
        </p:nvSpPr>
        <p:spPr>
          <a:xfrm>
            <a:off x="1" y="4227934"/>
            <a:ext cx="9149862" cy="486054"/>
          </a:xfrm>
          <a:solidFill>
            <a:schemeClr val="accent6"/>
          </a:solidFill>
        </p:spPr>
        <p:txBody>
          <a:bodyPr/>
          <a:lstStyle>
            <a:lvl1pPr marL="0" indent="0" algn="ctr">
              <a:tabLst/>
              <a:defRPr b="0" cap="all" baseline="0">
                <a:solidFill>
                  <a:schemeClr val="bg2"/>
                </a:solidFill>
              </a:defRPr>
            </a:lvl1pPr>
          </a:lstStyle>
          <a:p>
            <a:r>
              <a:rPr lang="en-US"/>
              <a:t>End comment Here</a:t>
            </a:r>
            <a:endParaRPr lang="fr-BE"/>
          </a:p>
        </p:txBody>
      </p:sp>
      <p:pic>
        <p:nvPicPr>
          <p:cNvPr id="6" name="Picture 5" descr="A picture containing logo&#10;&#10;Description automatically generated">
            <a:extLst>
              <a:ext uri="{FF2B5EF4-FFF2-40B4-BE49-F238E27FC236}">
                <a16:creationId xmlns:a16="http://schemas.microsoft.com/office/drawing/2014/main" id="{2D173861-B79E-4198-ADC0-146924D99F52}"/>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179512" y="216191"/>
            <a:ext cx="3456384" cy="465350"/>
          </a:xfrm>
          <a:prstGeom prst="rect">
            <a:avLst/>
          </a:prstGeom>
        </p:spPr>
      </p:pic>
      <p:pic>
        <p:nvPicPr>
          <p:cNvPr id="2" name="Picture 1">
            <a:extLst>
              <a:ext uri="{FF2B5EF4-FFF2-40B4-BE49-F238E27FC236}">
                <a16:creationId xmlns:a16="http://schemas.microsoft.com/office/drawing/2014/main" id="{E9FFA0E1-6939-DBE0-2C23-8EFC12298CA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76256" y="0"/>
            <a:ext cx="2088232" cy="754084"/>
          </a:xfrm>
          <a:prstGeom prst="rect">
            <a:avLst/>
          </a:prstGeom>
        </p:spPr>
      </p:pic>
    </p:spTree>
    <p:extLst>
      <p:ext uri="{BB962C8B-B14F-4D97-AF65-F5344CB8AC3E}">
        <p14:creationId xmlns:p14="http://schemas.microsoft.com/office/powerpoint/2010/main" val="4086061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9_TTR_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15616" y="915566"/>
            <a:ext cx="3816424" cy="3394472"/>
          </a:xfrm>
        </p:spPr>
        <p:txBody>
          <a:bodyPr/>
          <a:lstStyle>
            <a:lvl1pPr>
              <a:defRPr sz="2200">
                <a:solidFill>
                  <a:schemeClr val="tx1">
                    <a:lumMod val="75000"/>
                  </a:schemeClr>
                </a:solidFill>
              </a:defRPr>
            </a:lvl1pPr>
            <a:lvl2pPr>
              <a:defRPr sz="2000"/>
            </a:lvl2pPr>
            <a:lvl3pPr>
              <a:defRPr sz="1800">
                <a:solidFill>
                  <a:schemeClr val="bg2"/>
                </a:solidFill>
              </a:defRPr>
            </a:lvl3pPr>
            <a:lvl4pPr>
              <a:defRPr sz="1600"/>
            </a:lvl4pPr>
            <a:lvl5pPr>
              <a:defRPr sz="1600">
                <a:solidFill>
                  <a:schemeClr val="bg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5148064" y="915566"/>
            <a:ext cx="3816424" cy="3394472"/>
          </a:xfrm>
        </p:spPr>
        <p:txBody>
          <a:bodyPr/>
          <a:lstStyle>
            <a:lvl1pPr>
              <a:defRPr sz="2200">
                <a:solidFill>
                  <a:schemeClr val="tx1">
                    <a:lumMod val="75000"/>
                  </a:schemeClr>
                </a:solidFill>
              </a:defRPr>
            </a:lvl1pPr>
            <a:lvl2pPr>
              <a:defRPr sz="2000"/>
            </a:lvl2pPr>
            <a:lvl3pPr>
              <a:defRPr sz="1800">
                <a:solidFill>
                  <a:schemeClr val="bg2"/>
                </a:solidFill>
              </a:defRPr>
            </a:lvl3pPr>
            <a:lvl4pPr>
              <a:defRPr sz="1600"/>
            </a:lvl4pPr>
            <a:lvl5pPr>
              <a:defRPr sz="1600">
                <a:solidFill>
                  <a:schemeClr val="bg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Title 1">
            <a:extLst>
              <a:ext uri="{FF2B5EF4-FFF2-40B4-BE49-F238E27FC236}">
                <a16:creationId xmlns:a16="http://schemas.microsoft.com/office/drawing/2014/main" id="{0944F0AD-4FA2-42A4-AB56-857FF50ACCD0}"/>
              </a:ext>
            </a:extLst>
          </p:cNvPr>
          <p:cNvSpPr>
            <a:spLocks noGrp="1"/>
          </p:cNvSpPr>
          <p:nvPr>
            <p:ph type="title"/>
          </p:nvPr>
        </p:nvSpPr>
        <p:spPr>
          <a:xfrm>
            <a:off x="1115616" y="1"/>
            <a:ext cx="6840760" cy="681540"/>
          </a:xfrm>
        </p:spPr>
        <p:txBody>
          <a:bodyPr/>
          <a:lstStyle/>
          <a:p>
            <a:r>
              <a:rPr lang="en-US"/>
              <a:t>Click to edit Master title style</a:t>
            </a:r>
            <a:endParaRPr lang="fr-BE"/>
          </a:p>
        </p:txBody>
      </p:sp>
      <p:cxnSp>
        <p:nvCxnSpPr>
          <p:cNvPr id="9" name="Straight Connector 8">
            <a:extLst>
              <a:ext uri="{FF2B5EF4-FFF2-40B4-BE49-F238E27FC236}">
                <a16:creationId xmlns:a16="http://schemas.microsoft.com/office/drawing/2014/main" id="{D10424AE-EB53-4D78-BA36-EDDF6DEE46CD}"/>
              </a:ext>
            </a:extLst>
          </p:cNvPr>
          <p:cNvCxnSpPr>
            <a:cxnSpLocks/>
          </p:cNvCxnSpPr>
          <p:nvPr userDrawn="1"/>
        </p:nvCxnSpPr>
        <p:spPr>
          <a:xfrm flipH="1">
            <a:off x="0" y="681541"/>
            <a:ext cx="7956376" cy="0"/>
          </a:xfrm>
          <a:prstGeom prst="line">
            <a:avLst/>
          </a:prstGeom>
          <a:ln w="19050">
            <a:solidFill>
              <a:srgbClr val="00A09A"/>
            </a:solidFill>
          </a:ln>
        </p:spPr>
        <p:style>
          <a:lnRef idx="1">
            <a:schemeClr val="accent1"/>
          </a:lnRef>
          <a:fillRef idx="0">
            <a:schemeClr val="accent1"/>
          </a:fillRef>
          <a:effectRef idx="0">
            <a:schemeClr val="accent1"/>
          </a:effectRef>
          <a:fontRef idx="minor">
            <a:schemeClr val="tx1"/>
          </a:fontRef>
        </p:style>
      </p:cxnSp>
      <p:pic>
        <p:nvPicPr>
          <p:cNvPr id="11" name="Picture 10" descr="Icon&#10;&#10;Description automatically generated">
            <a:extLst>
              <a:ext uri="{FF2B5EF4-FFF2-40B4-BE49-F238E27FC236}">
                <a16:creationId xmlns:a16="http://schemas.microsoft.com/office/drawing/2014/main" id="{351AB430-DC07-4694-83BE-F107856A0E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0631" y="181865"/>
            <a:ext cx="556169" cy="317811"/>
          </a:xfrm>
          <a:prstGeom prst="rect">
            <a:avLst/>
          </a:prstGeom>
        </p:spPr>
      </p:pic>
    </p:spTree>
    <p:extLst>
      <p:ext uri="{BB962C8B-B14F-4D97-AF65-F5344CB8AC3E}">
        <p14:creationId xmlns:p14="http://schemas.microsoft.com/office/powerpoint/2010/main" val="238490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9_TTR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5616" y="915566"/>
            <a:ext cx="3814836" cy="479822"/>
          </a:xfrm>
        </p:spPr>
        <p:txBody>
          <a:bodyPr anchor="b">
            <a:normAutofit/>
          </a:bodyPr>
          <a:lstStyle>
            <a:lvl1pPr marL="0" indent="0">
              <a:buNone/>
              <a:defRPr sz="2000" b="0">
                <a:solidFill>
                  <a:schemeClr val="tx2"/>
                </a:solidFill>
                <a:effectLst>
                  <a:outerShdw blurRad="38100" dist="38100" dir="2700000" algn="tl">
                    <a:srgbClr val="000000">
                      <a:alpha val="43137"/>
                    </a:srgbClr>
                  </a:outerShdw>
                </a:effectLst>
              </a:defRPr>
            </a:lvl1pPr>
            <a:lvl2pPr marL="457096" indent="0">
              <a:buNone/>
              <a:defRPr sz="2000" b="1"/>
            </a:lvl2pPr>
            <a:lvl3pPr marL="914192" indent="0">
              <a:buNone/>
              <a:defRPr sz="1800" b="1"/>
            </a:lvl3pPr>
            <a:lvl4pPr marL="1371288" indent="0">
              <a:buNone/>
              <a:defRPr sz="1600" b="1"/>
            </a:lvl4pPr>
            <a:lvl5pPr marL="1828384" indent="0">
              <a:buNone/>
              <a:defRPr sz="1600" b="1"/>
            </a:lvl5pPr>
            <a:lvl6pPr marL="2285480" indent="0">
              <a:buNone/>
              <a:defRPr sz="1600" b="1"/>
            </a:lvl6pPr>
            <a:lvl7pPr marL="2742576" indent="0">
              <a:buNone/>
              <a:defRPr sz="1600" b="1"/>
            </a:lvl7pPr>
            <a:lvl8pPr marL="3199672" indent="0">
              <a:buNone/>
              <a:defRPr sz="1600" b="1"/>
            </a:lvl8pPr>
            <a:lvl9pPr marL="3656768" indent="0">
              <a:buNone/>
              <a:defRPr sz="1600" b="1"/>
            </a:lvl9pPr>
          </a:lstStyle>
          <a:p>
            <a:pPr lvl="0"/>
            <a:r>
              <a:rPr lang="en-US"/>
              <a:t>Click to edit Master text styles</a:t>
            </a:r>
          </a:p>
        </p:txBody>
      </p:sp>
      <p:sp>
        <p:nvSpPr>
          <p:cNvPr id="4" name="Content Placeholder 3"/>
          <p:cNvSpPr>
            <a:spLocks noGrp="1"/>
          </p:cNvSpPr>
          <p:nvPr>
            <p:ph sz="half" idx="2"/>
          </p:nvPr>
        </p:nvSpPr>
        <p:spPr>
          <a:xfrm>
            <a:off x="1114028" y="1395387"/>
            <a:ext cx="3816424" cy="2963466"/>
          </a:xfrm>
        </p:spPr>
        <p:txBody>
          <a:bodyPr/>
          <a:lstStyle>
            <a:lvl1pPr marL="229961" indent="-205613">
              <a:defRPr sz="2000"/>
            </a:lvl1pPr>
            <a:lvl2pPr marL="180975" indent="-157163">
              <a:defRPr lang="en-US" sz="1800" kern="1200" dirty="0" smtClean="0">
                <a:solidFill>
                  <a:schemeClr val="tx1"/>
                </a:solidFill>
                <a:latin typeface="Myriad Pro" panose="020B0503030403020204" pitchFamily="34" charset="0"/>
                <a:ea typeface="+mn-ea"/>
                <a:cs typeface="+mn-cs"/>
              </a:defRPr>
            </a:lvl2pPr>
            <a:lvl3pPr marL="765636" indent="-184054">
              <a:defRPr lang="en-US" sz="1600" kern="1200" dirty="0" smtClean="0">
                <a:solidFill>
                  <a:schemeClr val="bg2"/>
                </a:solidFill>
                <a:latin typeface="Myriad Pro" panose="020B0503030403020204" pitchFamily="34" charset="0"/>
                <a:ea typeface="+mn-ea"/>
                <a:cs typeface="+mn-cs"/>
              </a:defRPr>
            </a:lvl3pPr>
            <a:lvl4pPr marL="1147101" indent="-229961">
              <a:defRPr lang="en-US" sz="1600" kern="1200" dirty="0" smtClean="0">
                <a:solidFill>
                  <a:schemeClr val="tx1"/>
                </a:solidFill>
                <a:latin typeface="Myriad Pro" panose="020B0503030403020204" pitchFamily="34" charset="0"/>
                <a:ea typeface="+mn-ea"/>
                <a:cs typeface="+mn-cs"/>
              </a:defRPr>
            </a:lvl4pPr>
            <a:lvl5pPr>
              <a:defRPr lang="en-US" sz="1600" kern="1200" dirty="0" smtClean="0">
                <a:solidFill>
                  <a:schemeClr val="bg2"/>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5148064" y="915566"/>
            <a:ext cx="3816424" cy="479822"/>
          </a:xfrm>
        </p:spPr>
        <p:txBody>
          <a:bodyPr anchor="b">
            <a:normAutofit/>
          </a:bodyPr>
          <a:lstStyle>
            <a:lvl1pPr marL="0" indent="0">
              <a:buNone/>
              <a:defRPr sz="2000" b="0">
                <a:solidFill>
                  <a:schemeClr val="tx2"/>
                </a:solidFill>
                <a:effectLst>
                  <a:outerShdw blurRad="38100" dist="38100" dir="2700000" algn="tl">
                    <a:srgbClr val="000000">
                      <a:alpha val="43137"/>
                    </a:srgbClr>
                  </a:outerShdw>
                </a:effectLst>
              </a:defRPr>
            </a:lvl1pPr>
            <a:lvl2pPr marL="457096" indent="0">
              <a:buNone/>
              <a:defRPr sz="2000" b="1"/>
            </a:lvl2pPr>
            <a:lvl3pPr marL="914192" indent="0">
              <a:buNone/>
              <a:defRPr sz="1800" b="1"/>
            </a:lvl3pPr>
            <a:lvl4pPr marL="1371288" indent="0">
              <a:buNone/>
              <a:defRPr sz="1600" b="1"/>
            </a:lvl4pPr>
            <a:lvl5pPr marL="1828384" indent="0">
              <a:buNone/>
              <a:defRPr sz="1600" b="1"/>
            </a:lvl5pPr>
            <a:lvl6pPr marL="2285480" indent="0">
              <a:buNone/>
              <a:defRPr sz="1600" b="1"/>
            </a:lvl6pPr>
            <a:lvl7pPr marL="2742576" indent="0">
              <a:buNone/>
              <a:defRPr sz="1600" b="1"/>
            </a:lvl7pPr>
            <a:lvl8pPr marL="3199672" indent="0">
              <a:buNone/>
              <a:defRPr sz="1600" b="1"/>
            </a:lvl8pPr>
            <a:lvl9pPr marL="36567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48064" y="1395387"/>
            <a:ext cx="3816424" cy="2963466"/>
          </a:xfrm>
        </p:spPr>
        <p:txBody>
          <a:bodyPr/>
          <a:lstStyle>
            <a:lvl1pPr marL="229961" indent="-205613">
              <a:defRPr sz="2000"/>
            </a:lvl1pPr>
            <a:lvl2pPr marL="535675" indent="-227256">
              <a:defRPr lang="en-US" sz="2000" kern="1200" dirty="0" smtClean="0">
                <a:solidFill>
                  <a:schemeClr val="tx1"/>
                </a:solidFill>
                <a:latin typeface="Myriad Pro" panose="020B0503030403020204" pitchFamily="34" charset="0"/>
                <a:ea typeface="+mn-ea"/>
                <a:cs typeface="+mn-cs"/>
              </a:defRPr>
            </a:lvl2pPr>
            <a:lvl3pPr marL="765636" indent="-184054">
              <a:defRPr lang="en-US" sz="1800" kern="1200" dirty="0" smtClean="0">
                <a:solidFill>
                  <a:schemeClr val="bg2"/>
                </a:solidFill>
                <a:latin typeface="Myriad Pro" panose="020B0503030403020204" pitchFamily="34" charset="0"/>
                <a:ea typeface="+mn-ea"/>
                <a:cs typeface="+mn-cs"/>
              </a:defRPr>
            </a:lvl3pPr>
            <a:lvl4pPr marL="1147101" indent="-229961">
              <a:defRPr lang="en-US" sz="1600" kern="1200" dirty="0" smtClean="0">
                <a:solidFill>
                  <a:schemeClr val="tx1"/>
                </a:solidFill>
                <a:latin typeface="Myriad Pro" panose="020B0503030403020204" pitchFamily="34" charset="0"/>
                <a:ea typeface="+mn-ea"/>
                <a:cs typeface="+mn-cs"/>
              </a:defRPr>
            </a:lvl4pPr>
            <a:lvl5pPr>
              <a:defRPr lang="en-US" sz="1600" kern="1200" dirty="0" smtClean="0">
                <a:solidFill>
                  <a:schemeClr val="bg2"/>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itle 1">
            <a:extLst>
              <a:ext uri="{FF2B5EF4-FFF2-40B4-BE49-F238E27FC236}">
                <a16:creationId xmlns:a16="http://schemas.microsoft.com/office/drawing/2014/main" id="{FE7D40E4-7D76-46AF-947B-D10DB9D0F3A9}"/>
              </a:ext>
            </a:extLst>
          </p:cNvPr>
          <p:cNvSpPr>
            <a:spLocks noGrp="1"/>
          </p:cNvSpPr>
          <p:nvPr>
            <p:ph type="title"/>
          </p:nvPr>
        </p:nvSpPr>
        <p:spPr>
          <a:xfrm>
            <a:off x="1115616" y="1"/>
            <a:ext cx="6840760" cy="681540"/>
          </a:xfrm>
        </p:spPr>
        <p:txBody>
          <a:bodyPr/>
          <a:lstStyle/>
          <a:p>
            <a:r>
              <a:rPr lang="en-US"/>
              <a:t>Click to edit Master title style</a:t>
            </a:r>
            <a:endParaRPr lang="fr-BE"/>
          </a:p>
        </p:txBody>
      </p:sp>
      <p:cxnSp>
        <p:nvCxnSpPr>
          <p:cNvPr id="10" name="Straight Connector 9">
            <a:extLst>
              <a:ext uri="{FF2B5EF4-FFF2-40B4-BE49-F238E27FC236}">
                <a16:creationId xmlns:a16="http://schemas.microsoft.com/office/drawing/2014/main" id="{41C26F5E-549D-48A9-8191-C6AF7313F867}"/>
              </a:ext>
            </a:extLst>
          </p:cNvPr>
          <p:cNvCxnSpPr>
            <a:cxnSpLocks/>
          </p:cNvCxnSpPr>
          <p:nvPr userDrawn="1"/>
        </p:nvCxnSpPr>
        <p:spPr>
          <a:xfrm flipH="1">
            <a:off x="0" y="681541"/>
            <a:ext cx="7956376" cy="0"/>
          </a:xfrm>
          <a:prstGeom prst="line">
            <a:avLst/>
          </a:prstGeom>
          <a:ln w="19050">
            <a:solidFill>
              <a:srgbClr val="00A09A"/>
            </a:solidFill>
          </a:ln>
        </p:spPr>
        <p:style>
          <a:lnRef idx="1">
            <a:schemeClr val="accent1"/>
          </a:lnRef>
          <a:fillRef idx="0">
            <a:schemeClr val="accent1"/>
          </a:fillRef>
          <a:effectRef idx="0">
            <a:schemeClr val="accent1"/>
          </a:effectRef>
          <a:fontRef idx="minor">
            <a:schemeClr val="tx1"/>
          </a:fontRef>
        </p:style>
      </p:cxnSp>
      <p:pic>
        <p:nvPicPr>
          <p:cNvPr id="12" name="Picture 11" descr="Icon&#10;&#10;Description automatically generated">
            <a:extLst>
              <a:ext uri="{FF2B5EF4-FFF2-40B4-BE49-F238E27FC236}">
                <a16:creationId xmlns:a16="http://schemas.microsoft.com/office/drawing/2014/main" id="{2568D3D2-593F-4F75-A9D6-A4E3BB24BB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0631" y="181865"/>
            <a:ext cx="556169" cy="317811"/>
          </a:xfrm>
          <a:prstGeom prst="rect">
            <a:avLst/>
          </a:prstGeom>
        </p:spPr>
      </p:pic>
    </p:spTree>
    <p:extLst>
      <p:ext uri="{BB962C8B-B14F-4D97-AF65-F5344CB8AC3E}">
        <p14:creationId xmlns:p14="http://schemas.microsoft.com/office/powerpoint/2010/main" val="4115333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9_TTR_Graphic plus comment or text plus pictur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100398" y="951311"/>
            <a:ext cx="2858965" cy="3618309"/>
          </a:xfrm>
        </p:spPr>
        <p:txBody>
          <a:bodyPr/>
          <a:lstStyle>
            <a:lvl1pPr>
              <a:defRPr sz="2000">
                <a:solidFill>
                  <a:schemeClr val="tx1">
                    <a:lumMod val="75000"/>
                  </a:schemeClr>
                </a:solidFill>
              </a:defRPr>
            </a:lvl1pPr>
            <a:lvl2pPr>
              <a:defRPr sz="2000"/>
            </a:lvl2pPr>
            <a:lvl3pPr>
              <a:defRPr sz="1800">
                <a:solidFill>
                  <a:schemeClr val="bg2"/>
                </a:solidFill>
              </a:defRPr>
            </a:lvl3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12" name="Content Placeholder 11"/>
          <p:cNvSpPr>
            <a:spLocks noGrp="1"/>
          </p:cNvSpPr>
          <p:nvPr>
            <p:ph sz="quarter" idx="13"/>
          </p:nvPr>
        </p:nvSpPr>
        <p:spPr>
          <a:xfrm>
            <a:off x="1115615" y="951570"/>
            <a:ext cx="4918701" cy="3618402"/>
          </a:xfrm>
        </p:spPr>
        <p:txBody>
          <a:bodyPr/>
          <a:lstStyle>
            <a:lvl1pPr>
              <a:defRPr sz="2200">
                <a:solidFill>
                  <a:schemeClr val="tx1">
                    <a:lumMod val="75000"/>
                  </a:schemeClr>
                </a:solidFill>
              </a:defRPr>
            </a:lvl1pPr>
            <a:lvl2pPr>
              <a:defRPr sz="2000"/>
            </a:lvl2pPr>
            <a:lvl3pPr>
              <a:defRPr sz="1800">
                <a:solidFill>
                  <a:schemeClr val="bg2"/>
                </a:solidFill>
              </a:defRPr>
            </a:lvl3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Title 1">
            <a:extLst>
              <a:ext uri="{FF2B5EF4-FFF2-40B4-BE49-F238E27FC236}">
                <a16:creationId xmlns:a16="http://schemas.microsoft.com/office/drawing/2014/main" id="{AA6C2F10-C41D-4794-A7D1-F78594C87C1A}"/>
              </a:ext>
            </a:extLst>
          </p:cNvPr>
          <p:cNvSpPr>
            <a:spLocks noGrp="1"/>
          </p:cNvSpPr>
          <p:nvPr>
            <p:ph type="title"/>
          </p:nvPr>
        </p:nvSpPr>
        <p:spPr>
          <a:xfrm>
            <a:off x="1115616" y="1"/>
            <a:ext cx="6840760" cy="681540"/>
          </a:xfrm>
        </p:spPr>
        <p:txBody>
          <a:bodyPr/>
          <a:lstStyle/>
          <a:p>
            <a:r>
              <a:rPr lang="en-US"/>
              <a:t>Click to edit Master title style</a:t>
            </a:r>
            <a:endParaRPr lang="fr-BE"/>
          </a:p>
        </p:txBody>
      </p:sp>
      <p:cxnSp>
        <p:nvCxnSpPr>
          <p:cNvPr id="9" name="Straight Connector 8">
            <a:extLst>
              <a:ext uri="{FF2B5EF4-FFF2-40B4-BE49-F238E27FC236}">
                <a16:creationId xmlns:a16="http://schemas.microsoft.com/office/drawing/2014/main" id="{A695C7D4-D3AD-46AF-B88A-0019216BE282}"/>
              </a:ext>
            </a:extLst>
          </p:cNvPr>
          <p:cNvCxnSpPr>
            <a:cxnSpLocks/>
          </p:cNvCxnSpPr>
          <p:nvPr userDrawn="1"/>
        </p:nvCxnSpPr>
        <p:spPr>
          <a:xfrm flipH="1">
            <a:off x="0" y="681541"/>
            <a:ext cx="7956376" cy="0"/>
          </a:xfrm>
          <a:prstGeom prst="line">
            <a:avLst/>
          </a:prstGeom>
          <a:ln w="19050">
            <a:solidFill>
              <a:srgbClr val="00A09A"/>
            </a:solidFill>
          </a:ln>
        </p:spPr>
        <p:style>
          <a:lnRef idx="1">
            <a:schemeClr val="accent1"/>
          </a:lnRef>
          <a:fillRef idx="0">
            <a:schemeClr val="accent1"/>
          </a:fillRef>
          <a:effectRef idx="0">
            <a:schemeClr val="accent1"/>
          </a:effectRef>
          <a:fontRef idx="minor">
            <a:schemeClr val="tx1"/>
          </a:fontRef>
        </p:style>
      </p:cxnSp>
      <p:pic>
        <p:nvPicPr>
          <p:cNvPr id="13" name="Picture 12" descr="Icon&#10;&#10;Description automatically generated">
            <a:extLst>
              <a:ext uri="{FF2B5EF4-FFF2-40B4-BE49-F238E27FC236}">
                <a16:creationId xmlns:a16="http://schemas.microsoft.com/office/drawing/2014/main" id="{FD65B8B1-72FB-49B8-933D-4E6B0FCAF2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0631" y="181865"/>
            <a:ext cx="556169" cy="317811"/>
          </a:xfrm>
          <a:prstGeom prst="rect">
            <a:avLst/>
          </a:prstGeom>
        </p:spPr>
      </p:pic>
    </p:spTree>
    <p:extLst>
      <p:ext uri="{BB962C8B-B14F-4D97-AF65-F5344CB8AC3E}">
        <p14:creationId xmlns:p14="http://schemas.microsoft.com/office/powerpoint/2010/main" val="95104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9_TTR_Three Contents">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511092" y="951311"/>
            <a:ext cx="2448272" cy="3618309"/>
          </a:xfrm>
        </p:spPr>
        <p:txBody>
          <a:bodyPr/>
          <a:lstStyle>
            <a:lvl1pPr>
              <a:defRPr sz="2000">
                <a:solidFill>
                  <a:schemeClr val="tx1">
                    <a:lumMod val="75000"/>
                  </a:schemeClr>
                </a:solidFill>
              </a:defRPr>
            </a:lvl1pPr>
            <a:lvl2pPr>
              <a:defRPr sz="2000"/>
            </a:lvl2pPr>
            <a:lvl3pPr>
              <a:defRPr sz="1800">
                <a:solidFill>
                  <a:schemeClr val="bg2"/>
                </a:solidFill>
              </a:defRPr>
            </a:lvl3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12" name="Content Placeholder 11"/>
          <p:cNvSpPr>
            <a:spLocks noGrp="1"/>
          </p:cNvSpPr>
          <p:nvPr>
            <p:ph sz="quarter" idx="13"/>
          </p:nvPr>
        </p:nvSpPr>
        <p:spPr>
          <a:xfrm>
            <a:off x="1115616" y="951311"/>
            <a:ext cx="2448272" cy="3618402"/>
          </a:xfrm>
        </p:spPr>
        <p:txBody>
          <a:bodyPr/>
          <a:lstStyle>
            <a:lvl1pPr>
              <a:defRPr sz="2000">
                <a:solidFill>
                  <a:schemeClr val="tx1">
                    <a:lumMod val="75000"/>
                  </a:schemeClr>
                </a:solidFill>
              </a:defRPr>
            </a:lvl1pPr>
            <a:lvl2pPr>
              <a:defRPr sz="2000"/>
            </a:lvl2pPr>
            <a:lvl3pPr>
              <a:defRPr sz="1800">
                <a:solidFill>
                  <a:schemeClr val="bg2"/>
                </a:solidFill>
              </a:defRPr>
            </a:lvl3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quarter" idx="14"/>
          </p:nvPr>
        </p:nvSpPr>
        <p:spPr>
          <a:xfrm>
            <a:off x="3851920" y="951311"/>
            <a:ext cx="2448272" cy="3618309"/>
          </a:xfrm>
        </p:spPr>
        <p:txBody>
          <a:bodyPr/>
          <a:lstStyle>
            <a:lvl1pPr>
              <a:defRPr sz="2000">
                <a:solidFill>
                  <a:schemeClr val="tx1">
                    <a:lumMod val="75000"/>
                  </a:schemeClr>
                </a:solidFill>
              </a:defRPr>
            </a:lvl1pPr>
            <a:lvl2pPr>
              <a:defRPr sz="1800"/>
            </a:lvl2pPr>
            <a:lvl3pPr>
              <a:defRPr sz="1800">
                <a:solidFill>
                  <a:schemeClr val="bg2"/>
                </a:solidFill>
              </a:defRPr>
            </a:lvl3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8" name="Title 1">
            <a:extLst>
              <a:ext uri="{FF2B5EF4-FFF2-40B4-BE49-F238E27FC236}">
                <a16:creationId xmlns:a16="http://schemas.microsoft.com/office/drawing/2014/main" id="{DD81EFA3-ECBD-4785-99E4-AFEC42FCB278}"/>
              </a:ext>
            </a:extLst>
          </p:cNvPr>
          <p:cNvSpPr>
            <a:spLocks noGrp="1"/>
          </p:cNvSpPr>
          <p:nvPr>
            <p:ph type="title"/>
          </p:nvPr>
        </p:nvSpPr>
        <p:spPr>
          <a:xfrm>
            <a:off x="1115616" y="1"/>
            <a:ext cx="6840760" cy="681540"/>
          </a:xfrm>
        </p:spPr>
        <p:txBody>
          <a:bodyPr/>
          <a:lstStyle/>
          <a:p>
            <a:r>
              <a:rPr lang="en-US"/>
              <a:t>Click to edit Master title style</a:t>
            </a:r>
            <a:endParaRPr lang="fr-BE"/>
          </a:p>
        </p:txBody>
      </p:sp>
      <p:cxnSp>
        <p:nvCxnSpPr>
          <p:cNvPr id="10" name="Straight Connector 9">
            <a:extLst>
              <a:ext uri="{FF2B5EF4-FFF2-40B4-BE49-F238E27FC236}">
                <a16:creationId xmlns:a16="http://schemas.microsoft.com/office/drawing/2014/main" id="{C5E6559E-CEA4-4D5C-ABAF-31356F761E41}"/>
              </a:ext>
            </a:extLst>
          </p:cNvPr>
          <p:cNvCxnSpPr>
            <a:cxnSpLocks/>
          </p:cNvCxnSpPr>
          <p:nvPr userDrawn="1"/>
        </p:nvCxnSpPr>
        <p:spPr>
          <a:xfrm flipH="1">
            <a:off x="0" y="681541"/>
            <a:ext cx="7956376" cy="0"/>
          </a:xfrm>
          <a:prstGeom prst="line">
            <a:avLst/>
          </a:prstGeom>
          <a:ln w="19050">
            <a:solidFill>
              <a:srgbClr val="00A09A"/>
            </a:solidFill>
          </a:ln>
        </p:spPr>
        <p:style>
          <a:lnRef idx="1">
            <a:schemeClr val="accent1"/>
          </a:lnRef>
          <a:fillRef idx="0">
            <a:schemeClr val="accent1"/>
          </a:fillRef>
          <a:effectRef idx="0">
            <a:schemeClr val="accent1"/>
          </a:effectRef>
          <a:fontRef idx="minor">
            <a:schemeClr val="tx1"/>
          </a:fontRef>
        </p:style>
      </p:cxnSp>
      <p:pic>
        <p:nvPicPr>
          <p:cNvPr id="13" name="Picture 12" descr="Icon&#10;&#10;Description automatically generated">
            <a:extLst>
              <a:ext uri="{FF2B5EF4-FFF2-40B4-BE49-F238E27FC236}">
                <a16:creationId xmlns:a16="http://schemas.microsoft.com/office/drawing/2014/main" id="{40312ABF-02CF-4BCC-BDCE-ED90D86C24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0631" y="181865"/>
            <a:ext cx="556169" cy="317811"/>
          </a:xfrm>
          <a:prstGeom prst="rect">
            <a:avLst/>
          </a:prstGeom>
        </p:spPr>
      </p:pic>
    </p:spTree>
    <p:extLst>
      <p:ext uri="{BB962C8B-B14F-4D97-AF65-F5344CB8AC3E}">
        <p14:creationId xmlns:p14="http://schemas.microsoft.com/office/powerpoint/2010/main" val="2648159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9_TTR_3+1 boxes">
    <p:spTree>
      <p:nvGrpSpPr>
        <p:cNvPr id="1" name=""/>
        <p:cNvGrpSpPr/>
        <p:nvPr/>
      </p:nvGrpSpPr>
      <p:grpSpPr>
        <a:xfrm>
          <a:off x="0" y="0"/>
          <a:ext cx="0" cy="0"/>
          <a:chOff x="0" y="0"/>
          <a:chExt cx="0" cy="0"/>
        </a:xfrm>
      </p:grpSpPr>
      <p:cxnSp>
        <p:nvCxnSpPr>
          <p:cNvPr id="15" name="Straight Connector 14"/>
          <p:cNvCxnSpPr/>
          <p:nvPr userDrawn="1"/>
        </p:nvCxnSpPr>
        <p:spPr>
          <a:xfrm>
            <a:off x="5038974" y="906648"/>
            <a:ext cx="0" cy="36182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userDrawn="1"/>
        </p:nvCxnSpPr>
        <p:spPr>
          <a:xfrm>
            <a:off x="1115616" y="2715766"/>
            <a:ext cx="78437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18"/>
          <p:cNvSpPr>
            <a:spLocks noGrp="1"/>
          </p:cNvSpPr>
          <p:nvPr>
            <p:ph sz="quarter" idx="13"/>
          </p:nvPr>
        </p:nvSpPr>
        <p:spPr>
          <a:xfrm>
            <a:off x="5148064" y="2842024"/>
            <a:ext cx="3811298" cy="1782365"/>
          </a:xfrm>
        </p:spPr>
        <p:txBody>
          <a:bodyPr/>
          <a:lstStyle>
            <a:lvl1pPr>
              <a:defRPr sz="1800">
                <a:solidFill>
                  <a:schemeClr val="tx1">
                    <a:lumMod val="75000"/>
                  </a:schemeClr>
                </a:solidFill>
              </a:defRPr>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21" name="Content Placeholder 20"/>
          <p:cNvSpPr>
            <a:spLocks noGrp="1"/>
          </p:cNvSpPr>
          <p:nvPr>
            <p:ph sz="quarter" idx="14"/>
          </p:nvPr>
        </p:nvSpPr>
        <p:spPr>
          <a:xfrm>
            <a:off x="5148064" y="897733"/>
            <a:ext cx="3811297" cy="1674019"/>
          </a:xfrm>
        </p:spPr>
        <p:txBody>
          <a:bodyPr/>
          <a:lstStyle>
            <a:lvl1pPr>
              <a:defRPr sz="1800">
                <a:solidFill>
                  <a:schemeClr val="tx1">
                    <a:lumMod val="75000"/>
                  </a:schemeClr>
                </a:solidFill>
              </a:defRPr>
            </a:lvl1pPr>
            <a:lvl2pPr>
              <a:defRPr sz="18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22" name="Content Placeholder 18"/>
          <p:cNvSpPr>
            <a:spLocks noGrp="1"/>
          </p:cNvSpPr>
          <p:nvPr>
            <p:ph sz="quarter" idx="15"/>
          </p:nvPr>
        </p:nvSpPr>
        <p:spPr>
          <a:xfrm>
            <a:off x="1115614" y="2841857"/>
            <a:ext cx="3811297" cy="1782365"/>
          </a:xfrm>
        </p:spPr>
        <p:txBody>
          <a:bodyPr/>
          <a:lstStyle>
            <a:lvl1pPr>
              <a:defRPr sz="1800">
                <a:solidFill>
                  <a:schemeClr val="tx1">
                    <a:lumMod val="75000"/>
                  </a:schemeClr>
                </a:solidFill>
              </a:defRPr>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23" name="Content Placeholder 20"/>
          <p:cNvSpPr>
            <a:spLocks noGrp="1"/>
          </p:cNvSpPr>
          <p:nvPr>
            <p:ph sz="quarter" idx="16"/>
          </p:nvPr>
        </p:nvSpPr>
        <p:spPr>
          <a:xfrm>
            <a:off x="1115615" y="897565"/>
            <a:ext cx="3811297" cy="1674019"/>
          </a:xfrm>
        </p:spPr>
        <p:txBody>
          <a:bodyPr/>
          <a:lstStyle>
            <a:lvl1pPr>
              <a:defRPr sz="1800">
                <a:solidFill>
                  <a:schemeClr val="tx1">
                    <a:lumMod val="75000"/>
                  </a:schemeClr>
                </a:solidFill>
              </a:defRPr>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10" name="Title 1">
            <a:extLst>
              <a:ext uri="{FF2B5EF4-FFF2-40B4-BE49-F238E27FC236}">
                <a16:creationId xmlns:a16="http://schemas.microsoft.com/office/drawing/2014/main" id="{E00DE377-7687-407B-B867-D947B814F87E}"/>
              </a:ext>
            </a:extLst>
          </p:cNvPr>
          <p:cNvSpPr>
            <a:spLocks noGrp="1"/>
          </p:cNvSpPr>
          <p:nvPr>
            <p:ph type="title"/>
          </p:nvPr>
        </p:nvSpPr>
        <p:spPr>
          <a:xfrm>
            <a:off x="1115616" y="1"/>
            <a:ext cx="6840760" cy="681540"/>
          </a:xfrm>
        </p:spPr>
        <p:txBody>
          <a:bodyPr/>
          <a:lstStyle/>
          <a:p>
            <a:r>
              <a:rPr lang="en-US"/>
              <a:t>Click to edit Master title style</a:t>
            </a:r>
            <a:endParaRPr lang="fr-BE"/>
          </a:p>
        </p:txBody>
      </p:sp>
      <p:cxnSp>
        <p:nvCxnSpPr>
          <p:cNvPr id="11" name="Straight Connector 10">
            <a:extLst>
              <a:ext uri="{FF2B5EF4-FFF2-40B4-BE49-F238E27FC236}">
                <a16:creationId xmlns:a16="http://schemas.microsoft.com/office/drawing/2014/main" id="{2E08B186-A677-4FF2-B937-CECFD290AB05}"/>
              </a:ext>
            </a:extLst>
          </p:cNvPr>
          <p:cNvCxnSpPr>
            <a:cxnSpLocks/>
          </p:cNvCxnSpPr>
          <p:nvPr userDrawn="1"/>
        </p:nvCxnSpPr>
        <p:spPr>
          <a:xfrm flipH="1">
            <a:off x="0" y="681541"/>
            <a:ext cx="7956376" cy="0"/>
          </a:xfrm>
          <a:prstGeom prst="line">
            <a:avLst/>
          </a:prstGeom>
          <a:ln w="19050">
            <a:solidFill>
              <a:srgbClr val="00A09A"/>
            </a:solidFill>
          </a:ln>
        </p:spPr>
        <p:style>
          <a:lnRef idx="1">
            <a:schemeClr val="accent1"/>
          </a:lnRef>
          <a:fillRef idx="0">
            <a:schemeClr val="accent1"/>
          </a:fillRef>
          <a:effectRef idx="0">
            <a:schemeClr val="accent1"/>
          </a:effectRef>
          <a:fontRef idx="minor">
            <a:schemeClr val="tx1"/>
          </a:fontRef>
        </p:style>
      </p:cxnSp>
      <p:pic>
        <p:nvPicPr>
          <p:cNvPr id="12" name="Picture 11" descr="Icon&#10;&#10;Description automatically generated">
            <a:extLst>
              <a:ext uri="{FF2B5EF4-FFF2-40B4-BE49-F238E27FC236}">
                <a16:creationId xmlns:a16="http://schemas.microsoft.com/office/drawing/2014/main" id="{59A94058-3958-4237-8CE1-A9C7D55D0B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0631" y="181865"/>
            <a:ext cx="556169" cy="317811"/>
          </a:xfrm>
          <a:prstGeom prst="rect">
            <a:avLst/>
          </a:prstGeom>
        </p:spPr>
      </p:pic>
    </p:spTree>
    <p:extLst>
      <p:ext uri="{BB962C8B-B14F-4D97-AF65-F5344CB8AC3E}">
        <p14:creationId xmlns:p14="http://schemas.microsoft.com/office/powerpoint/2010/main" val="875213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9_TTR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0">
                <a:solidFill>
                  <a:schemeClr val="tx1"/>
                </a:solidFill>
              </a:defRPr>
            </a:lvl1pPr>
          </a:lstStyle>
          <a:p>
            <a:r>
              <a:rPr lang="en-US"/>
              <a:t>Click to edit Master title style</a:t>
            </a:r>
            <a:endParaRPr lang="fr-BE"/>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chemeClr val="bg1">
                    <a:lumMod val="50000"/>
                  </a:schemeClr>
                </a:solidFill>
              </a:defRPr>
            </a:lvl1pPr>
            <a:lvl2pPr marL="457096" indent="0">
              <a:buNone/>
              <a:defRPr sz="2800"/>
            </a:lvl2pPr>
            <a:lvl3pPr marL="914192" indent="0">
              <a:buNone/>
              <a:defRPr sz="2400"/>
            </a:lvl3pPr>
            <a:lvl4pPr marL="1371288" indent="0">
              <a:buNone/>
              <a:defRPr sz="2000"/>
            </a:lvl4pPr>
            <a:lvl5pPr marL="1828384" indent="0">
              <a:buNone/>
              <a:defRPr sz="2000"/>
            </a:lvl5pPr>
            <a:lvl6pPr marL="2285480" indent="0">
              <a:buNone/>
              <a:defRPr sz="2000"/>
            </a:lvl6pPr>
            <a:lvl7pPr marL="2742576" indent="0">
              <a:buNone/>
              <a:defRPr sz="2000"/>
            </a:lvl7pPr>
            <a:lvl8pPr marL="3199672" indent="0">
              <a:buNone/>
              <a:defRPr sz="2000"/>
            </a:lvl8pPr>
            <a:lvl9pPr marL="3656768"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600">
                <a:solidFill>
                  <a:schemeClr val="bg1">
                    <a:lumMod val="50000"/>
                  </a:schemeClr>
                </a:solidFill>
              </a:defRPr>
            </a:lvl1pPr>
            <a:lvl2pPr marL="457096" indent="0">
              <a:buNone/>
              <a:defRPr sz="1200"/>
            </a:lvl2pPr>
            <a:lvl3pPr marL="914192" indent="0">
              <a:buNone/>
              <a:defRPr sz="1000"/>
            </a:lvl3pPr>
            <a:lvl4pPr marL="1371288" indent="0">
              <a:buNone/>
              <a:defRPr sz="900"/>
            </a:lvl4pPr>
            <a:lvl5pPr marL="1828384" indent="0">
              <a:buNone/>
              <a:defRPr sz="900"/>
            </a:lvl5pPr>
            <a:lvl6pPr marL="2285480" indent="0">
              <a:buNone/>
              <a:defRPr sz="900"/>
            </a:lvl6pPr>
            <a:lvl7pPr marL="2742576" indent="0">
              <a:buNone/>
              <a:defRPr sz="900"/>
            </a:lvl7pPr>
            <a:lvl8pPr marL="3199672" indent="0">
              <a:buNone/>
              <a:defRPr sz="900"/>
            </a:lvl8pPr>
            <a:lvl9pPr marL="3656768" indent="0">
              <a:buNone/>
              <a:defRPr sz="900"/>
            </a:lvl9pPr>
          </a:lstStyle>
          <a:p>
            <a:pPr lvl="0"/>
            <a:r>
              <a:rPr lang="en-US"/>
              <a:t>Click to edit Master text styles</a:t>
            </a:r>
          </a:p>
        </p:txBody>
      </p:sp>
      <p:pic>
        <p:nvPicPr>
          <p:cNvPr id="6" name="Picture 5" descr="Icon&#10;&#10;Description automatically generated">
            <a:extLst>
              <a:ext uri="{FF2B5EF4-FFF2-40B4-BE49-F238E27FC236}">
                <a16:creationId xmlns:a16="http://schemas.microsoft.com/office/drawing/2014/main" id="{2C9A2C7B-39DB-43DA-9800-90F2950D0B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0631" y="181865"/>
            <a:ext cx="556169" cy="317811"/>
          </a:xfrm>
          <a:prstGeom prst="rect">
            <a:avLst/>
          </a:prstGeom>
        </p:spPr>
      </p:pic>
    </p:spTree>
    <p:extLst>
      <p:ext uri="{BB962C8B-B14F-4D97-AF65-F5344CB8AC3E}">
        <p14:creationId xmlns:p14="http://schemas.microsoft.com/office/powerpoint/2010/main" val="311368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9_TTR_Blanc">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140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tx2"/>
        </a:solidFill>
        <a:effectLst/>
      </p:bgPr>
    </p:bg>
    <p:spTree>
      <p:nvGrpSpPr>
        <p:cNvPr id="1" name=""/>
        <p:cNvGrpSpPr/>
        <p:nvPr/>
      </p:nvGrpSpPr>
      <p:grpSpPr>
        <a:xfrm>
          <a:off x="0" y="0"/>
          <a:ext cx="0" cy="0"/>
          <a:chOff x="0" y="0"/>
          <a:chExt cx="0" cy="0"/>
        </a:xfrm>
      </p:grpSpPr>
      <p:sp>
        <p:nvSpPr>
          <p:cNvPr id="12" name="Tijdelijke aanduiding voor dianummer 5">
            <a:extLst>
              <a:ext uri="{FF2B5EF4-FFF2-40B4-BE49-F238E27FC236}">
                <a16:creationId xmlns:a16="http://schemas.microsoft.com/office/drawing/2014/main" id="{C8024A50-C834-4B4C-8F86-86D51C05A44D}"/>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sp>
        <p:nvSpPr>
          <p:cNvPr id="6"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Tree>
    <p:extLst>
      <p:ext uri="{BB962C8B-B14F-4D97-AF65-F5344CB8AC3E}">
        <p14:creationId xmlns:p14="http://schemas.microsoft.com/office/powerpoint/2010/main" val="3191518802"/>
      </p:ext>
    </p:extLst>
  </p:cSld>
  <p:clrMapOvr>
    <a:masterClrMapping/>
  </p:clrMapOvr>
  <p:extLst>
    <p:ext uri="{DCECCB84-F9BA-43D5-87BE-67443E8EF086}">
      <p15:sldGuideLst xmlns:p15="http://schemas.microsoft.com/office/powerpoint/2012/main">
        <p15:guide id="1" orient="horz" pos="223">
          <p15:clr>
            <a:srgbClr val="FBAE40"/>
          </p15:clr>
        </p15:guide>
        <p15:guide id="2" pos="7446">
          <p15:clr>
            <a:srgbClr val="FBAE40"/>
          </p15:clr>
        </p15:guide>
        <p15:guide id="3" orient="horz" pos="36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
        <p:nvSpPr>
          <p:cNvPr id="6" name="Tijdelijke aanduiding voor dianummer 5">
            <a:extLst>
              <a:ext uri="{FF2B5EF4-FFF2-40B4-BE49-F238E27FC236}">
                <a16:creationId xmlns:a16="http://schemas.microsoft.com/office/drawing/2014/main" id="{9BD70334-D006-854B-BA49-9D20F1B8A016}"/>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sp>
        <p:nvSpPr>
          <p:cNvPr id="8" name="Text Placeholder 13">
            <a:extLst>
              <a:ext uri="{FF2B5EF4-FFF2-40B4-BE49-F238E27FC236}">
                <a16:creationId xmlns:a16="http://schemas.microsoft.com/office/drawing/2014/main" id="{BFBC100F-BA8E-FA44-81D9-DCCFC96E831D}"/>
              </a:ext>
            </a:extLst>
          </p:cNvPr>
          <p:cNvSpPr>
            <a:spLocks noGrp="1"/>
          </p:cNvSpPr>
          <p:nvPr>
            <p:ph type="body" sz="quarter" idx="17" hasCustomPrompt="1"/>
          </p:nvPr>
        </p:nvSpPr>
        <p:spPr>
          <a:xfrm>
            <a:off x="499929" y="633924"/>
            <a:ext cx="8144144" cy="358916"/>
          </a:xfrm>
          <a:prstGeom prst="rect">
            <a:avLst/>
          </a:prstGeom>
        </p:spPr>
        <p:txBody>
          <a:bodyPr anchor="t" anchorCtr="0"/>
          <a:lstStyle>
            <a:lvl1pPr marL="0" indent="0" algn="l">
              <a:buNone/>
              <a:defRPr sz="2700" b="1" i="0">
                <a:solidFill>
                  <a:schemeClr val="accent2"/>
                </a:solidFill>
                <a:latin typeface="Calibri" panose="020F0502020204030204" pitchFamily="34" charset="0"/>
                <a:cs typeface="Calibri" panose="020F0502020204030204" pitchFamily="34" charset="0"/>
              </a:defRPr>
            </a:lvl1pPr>
            <a:lvl2pPr marL="342900" indent="0">
              <a:buNone/>
              <a:defRPr/>
            </a:lvl2pPr>
          </a:lstStyle>
          <a:p>
            <a:pPr lvl="0"/>
            <a:r>
              <a:rPr lang="en-US" dirty="0"/>
              <a:t>Title Slide Left Align</a:t>
            </a:r>
          </a:p>
        </p:txBody>
      </p:sp>
    </p:spTree>
    <p:extLst>
      <p:ext uri="{BB962C8B-B14F-4D97-AF65-F5344CB8AC3E}">
        <p14:creationId xmlns:p14="http://schemas.microsoft.com/office/powerpoint/2010/main" val="788219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tx2"/>
        </a:solidFill>
        <a:effectLst/>
      </p:bgPr>
    </p:bg>
    <p:spTree>
      <p:nvGrpSpPr>
        <p:cNvPr id="1" name=""/>
        <p:cNvGrpSpPr/>
        <p:nvPr/>
      </p:nvGrpSpPr>
      <p:grpSpPr>
        <a:xfrm>
          <a:off x="0" y="0"/>
          <a:ext cx="0" cy="0"/>
          <a:chOff x="0" y="0"/>
          <a:chExt cx="0" cy="0"/>
        </a:xfrm>
      </p:grpSpPr>
      <p:sp>
        <p:nvSpPr>
          <p:cNvPr id="9" name="Tijdelijke aanduiding voor dianummer 5">
            <a:extLst>
              <a:ext uri="{FF2B5EF4-FFF2-40B4-BE49-F238E27FC236}">
                <a16:creationId xmlns:a16="http://schemas.microsoft.com/office/drawing/2014/main" id="{71FAD9FF-DCB0-7A4C-BC0D-214903CE75F2}"/>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sp>
        <p:nvSpPr>
          <p:cNvPr id="13"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
        <p:nvSpPr>
          <p:cNvPr id="7" name="Text Placeholder 2"/>
          <p:cNvSpPr>
            <a:spLocks noGrp="1"/>
          </p:cNvSpPr>
          <p:nvPr>
            <p:ph type="body" sz="quarter" idx="20"/>
          </p:nvPr>
        </p:nvSpPr>
        <p:spPr>
          <a:xfrm>
            <a:off x="499929" y="1334505"/>
            <a:ext cx="8144144" cy="3389182"/>
          </a:xfrm>
          <a:prstGeom prst="rect">
            <a:avLst/>
          </a:prstGeom>
        </p:spPr>
        <p:txBody>
          <a:bodyPr/>
          <a:lstStyle>
            <a:lvl1pPr marL="0" indent="0" algn="l">
              <a:lnSpc>
                <a:spcPct val="100000"/>
              </a:lnSpc>
              <a:buNone/>
              <a:defRPr sz="1800">
                <a:latin typeface="Calibri" panose="020F0502020204030204" pitchFamily="34" charset="0"/>
                <a:cs typeface="Calibri" panose="020F0502020204030204" pitchFamily="34" charset="0"/>
              </a:defRPr>
            </a:lvl1pPr>
            <a:lvl2pPr marL="198835" indent="-171450">
              <a:lnSpc>
                <a:spcPct val="100000"/>
              </a:lnSpc>
              <a:buClr>
                <a:srgbClr val="00B0F0"/>
              </a:buClr>
              <a:defRPr sz="1800">
                <a:latin typeface="Calibri" panose="020F0502020204030204" pitchFamily="34" charset="0"/>
                <a:cs typeface="Calibri" panose="020F0502020204030204" pitchFamily="34" charset="0"/>
              </a:defRPr>
            </a:lvl2pPr>
            <a:lvl3pPr marL="467916" indent="-171450">
              <a:lnSpc>
                <a:spcPct val="100000"/>
              </a:lnSpc>
              <a:buClr>
                <a:srgbClr val="00B0F0"/>
              </a:buClr>
              <a:buFont typeface="Calibri Light" panose="020F0302020204030204" pitchFamily="34" charset="0"/>
              <a:buChar char="̶"/>
              <a:defRPr sz="1800">
                <a:latin typeface="Calibri" panose="020F0502020204030204" pitchFamily="34" charset="0"/>
                <a:cs typeface="Calibri" panose="020F0502020204030204" pitchFamily="34" charset="0"/>
              </a:defRPr>
            </a:lvl3pPr>
            <a:lvl4pPr marL="672704" indent="-171450">
              <a:lnSpc>
                <a:spcPct val="100000"/>
              </a:lnSpc>
              <a:buClr>
                <a:srgbClr val="00B0F0"/>
              </a:buClr>
              <a:buFont typeface="Courier New" panose="02070309020205020404" pitchFamily="49" charset="0"/>
              <a:buChar char="o"/>
              <a:defRPr sz="1800">
                <a:latin typeface="Calibri" panose="020F0502020204030204" pitchFamily="34" charset="0"/>
                <a:cs typeface="Calibri" panose="020F0502020204030204" pitchFamily="34" charset="0"/>
              </a:defRPr>
            </a:lvl4pPr>
            <a:lvl5pPr>
              <a:defRPr sz="180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Text Placeholder 13">
            <a:extLst>
              <a:ext uri="{FF2B5EF4-FFF2-40B4-BE49-F238E27FC236}">
                <a16:creationId xmlns:a16="http://schemas.microsoft.com/office/drawing/2014/main" id="{BFBC100F-BA8E-FA44-81D9-DCCFC96E831D}"/>
              </a:ext>
            </a:extLst>
          </p:cNvPr>
          <p:cNvSpPr>
            <a:spLocks noGrp="1"/>
          </p:cNvSpPr>
          <p:nvPr>
            <p:ph type="body" sz="quarter" idx="17" hasCustomPrompt="1"/>
          </p:nvPr>
        </p:nvSpPr>
        <p:spPr>
          <a:xfrm>
            <a:off x="499929" y="633924"/>
            <a:ext cx="8144144" cy="358916"/>
          </a:xfrm>
          <a:prstGeom prst="rect">
            <a:avLst/>
          </a:prstGeom>
        </p:spPr>
        <p:txBody>
          <a:bodyPr anchor="t" anchorCtr="0"/>
          <a:lstStyle>
            <a:lvl1pPr marL="0" indent="0" algn="l">
              <a:buNone/>
              <a:defRPr sz="2700" b="1" i="0">
                <a:solidFill>
                  <a:schemeClr val="accent2"/>
                </a:solidFill>
                <a:latin typeface="Calibri" panose="020F0502020204030204" pitchFamily="34" charset="0"/>
                <a:cs typeface="Calibri" panose="020F0502020204030204" pitchFamily="34" charset="0"/>
              </a:defRPr>
            </a:lvl1pPr>
            <a:lvl2pPr marL="342900" indent="0">
              <a:buNone/>
              <a:defRPr/>
            </a:lvl2pPr>
          </a:lstStyle>
          <a:p>
            <a:pPr lvl="0"/>
            <a:r>
              <a:rPr lang="en-US" dirty="0"/>
              <a:t>Title Slide Left Align</a:t>
            </a:r>
          </a:p>
        </p:txBody>
      </p:sp>
    </p:spTree>
    <p:extLst>
      <p:ext uri="{BB962C8B-B14F-4D97-AF65-F5344CB8AC3E}">
        <p14:creationId xmlns:p14="http://schemas.microsoft.com/office/powerpoint/2010/main" val="2449805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2 List">
    <p:bg>
      <p:bgPr>
        <a:solidFill>
          <a:schemeClr val="tx2"/>
        </a:solidFill>
        <a:effectLst/>
      </p:bgPr>
    </p:bg>
    <p:spTree>
      <p:nvGrpSpPr>
        <p:cNvPr id="1" name=""/>
        <p:cNvGrpSpPr/>
        <p:nvPr/>
      </p:nvGrpSpPr>
      <p:grpSpPr>
        <a:xfrm>
          <a:off x="0" y="0"/>
          <a:ext cx="0" cy="0"/>
          <a:chOff x="0" y="0"/>
          <a:chExt cx="0" cy="0"/>
        </a:xfrm>
      </p:grpSpPr>
      <p:sp>
        <p:nvSpPr>
          <p:cNvPr id="10" name="Tijdelijke aanduiding voor dianummer 5">
            <a:extLst>
              <a:ext uri="{FF2B5EF4-FFF2-40B4-BE49-F238E27FC236}">
                <a16:creationId xmlns:a16="http://schemas.microsoft.com/office/drawing/2014/main" id="{08F3A2BC-D0BC-C747-AA3B-0FF2A563BD5A}"/>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sp>
        <p:nvSpPr>
          <p:cNvPr id="8" name="Text Placeholder 2"/>
          <p:cNvSpPr>
            <a:spLocks noGrp="1"/>
          </p:cNvSpPr>
          <p:nvPr>
            <p:ph type="body" sz="quarter" idx="22"/>
          </p:nvPr>
        </p:nvSpPr>
        <p:spPr>
          <a:xfrm>
            <a:off x="499929" y="1334507"/>
            <a:ext cx="3853366" cy="3401999"/>
          </a:xfrm>
          <a:prstGeom prst="rect">
            <a:avLst/>
          </a:prstGeom>
        </p:spPr>
        <p:txBody>
          <a:bodyPr/>
          <a:lstStyle>
            <a:lvl1pPr marL="0" indent="0">
              <a:lnSpc>
                <a:spcPct val="100000"/>
              </a:lnSpc>
              <a:buNone/>
              <a:defRPr sz="1800">
                <a:latin typeface="Calibri" panose="020F0502020204030204" pitchFamily="34" charset="0"/>
                <a:cs typeface="Calibri" panose="020F0502020204030204" pitchFamily="34" charset="0"/>
              </a:defRPr>
            </a:lvl1pPr>
            <a:lvl2pPr marL="198835" indent="-171450">
              <a:lnSpc>
                <a:spcPct val="100000"/>
              </a:lnSpc>
              <a:buClr>
                <a:srgbClr val="00B0F0"/>
              </a:buClr>
              <a:defRPr sz="1800">
                <a:latin typeface="Calibri" panose="020F0502020204030204" pitchFamily="34" charset="0"/>
                <a:cs typeface="Calibri" panose="020F0502020204030204" pitchFamily="34" charset="0"/>
              </a:defRPr>
            </a:lvl2pPr>
            <a:lvl3pPr marL="467916" indent="-171450">
              <a:lnSpc>
                <a:spcPct val="100000"/>
              </a:lnSpc>
              <a:buClr>
                <a:srgbClr val="00B0F0"/>
              </a:buClr>
              <a:buFont typeface="Calibri Light" panose="020F0302020204030204" pitchFamily="34" charset="0"/>
              <a:buChar char="̶"/>
              <a:defRPr sz="1800">
                <a:latin typeface="Calibri" panose="020F0502020204030204" pitchFamily="34" charset="0"/>
                <a:cs typeface="Calibri" panose="020F0502020204030204" pitchFamily="34" charset="0"/>
              </a:defRPr>
            </a:lvl3pPr>
            <a:lvl4pPr marL="672704" indent="-171450">
              <a:lnSpc>
                <a:spcPct val="100000"/>
              </a:lnSpc>
              <a:buClr>
                <a:srgbClr val="00B0F0"/>
              </a:buClr>
              <a:buFont typeface="Courier New" panose="02070309020205020404" pitchFamily="49" charset="0"/>
              <a:buChar char="o"/>
              <a:defRPr sz="1800">
                <a:latin typeface="Calibri" panose="020F0502020204030204" pitchFamily="34" charset="0"/>
                <a:cs typeface="Calibri" panose="020F0502020204030204" pitchFamily="34" charset="0"/>
              </a:defRPr>
            </a:lvl4pPr>
            <a:lvl5pPr>
              <a:defRPr sz="180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4" name="Text Placeholder 2"/>
          <p:cNvSpPr>
            <a:spLocks noGrp="1"/>
          </p:cNvSpPr>
          <p:nvPr>
            <p:ph type="body" sz="quarter" idx="24"/>
          </p:nvPr>
        </p:nvSpPr>
        <p:spPr>
          <a:xfrm>
            <a:off x="4784133" y="1334507"/>
            <a:ext cx="3859940" cy="3401999"/>
          </a:xfrm>
          <a:prstGeom prst="rect">
            <a:avLst/>
          </a:prstGeom>
        </p:spPr>
        <p:txBody>
          <a:bodyPr/>
          <a:lstStyle>
            <a:lvl1pPr marL="0" indent="0">
              <a:lnSpc>
                <a:spcPct val="100000"/>
              </a:lnSpc>
              <a:buNone/>
              <a:defRPr sz="1800">
                <a:latin typeface="Calibri" panose="020F0502020204030204" pitchFamily="34" charset="0"/>
                <a:cs typeface="Calibri" panose="020F0502020204030204" pitchFamily="34" charset="0"/>
              </a:defRPr>
            </a:lvl1pPr>
            <a:lvl2pPr marL="198835" indent="-171450">
              <a:lnSpc>
                <a:spcPct val="100000"/>
              </a:lnSpc>
              <a:buClr>
                <a:srgbClr val="00B0F0"/>
              </a:buClr>
              <a:defRPr sz="1800">
                <a:latin typeface="Calibri" panose="020F0502020204030204" pitchFamily="34" charset="0"/>
                <a:cs typeface="Calibri" panose="020F0502020204030204" pitchFamily="34" charset="0"/>
              </a:defRPr>
            </a:lvl2pPr>
            <a:lvl3pPr marL="467916" indent="-171450">
              <a:lnSpc>
                <a:spcPct val="100000"/>
              </a:lnSpc>
              <a:buClr>
                <a:srgbClr val="00B0F0"/>
              </a:buClr>
              <a:buFont typeface="Calibri Light" panose="020F0302020204030204" pitchFamily="34" charset="0"/>
              <a:buChar char="̶"/>
              <a:defRPr sz="1800">
                <a:latin typeface="Calibri" panose="020F0502020204030204" pitchFamily="34" charset="0"/>
                <a:cs typeface="Calibri" panose="020F0502020204030204" pitchFamily="34" charset="0"/>
              </a:defRPr>
            </a:lvl3pPr>
            <a:lvl4pPr marL="672704" indent="-171450">
              <a:lnSpc>
                <a:spcPct val="100000"/>
              </a:lnSpc>
              <a:buClr>
                <a:srgbClr val="00B0F0"/>
              </a:buClr>
              <a:buFont typeface="Courier New" panose="02070309020205020404" pitchFamily="49" charset="0"/>
              <a:buChar char="o"/>
              <a:defRPr sz="1800">
                <a:latin typeface="Calibri" panose="020F0502020204030204" pitchFamily="34" charset="0"/>
                <a:cs typeface="Calibri" panose="020F0502020204030204" pitchFamily="34" charset="0"/>
              </a:defRPr>
            </a:lvl4pPr>
            <a:lvl5pPr>
              <a:defRPr sz="180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7"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
        <p:nvSpPr>
          <p:cNvPr id="9" name="Text Placeholder 13">
            <a:extLst>
              <a:ext uri="{FF2B5EF4-FFF2-40B4-BE49-F238E27FC236}">
                <a16:creationId xmlns:a16="http://schemas.microsoft.com/office/drawing/2014/main" id="{BFBC100F-BA8E-FA44-81D9-DCCFC96E831D}"/>
              </a:ext>
            </a:extLst>
          </p:cNvPr>
          <p:cNvSpPr>
            <a:spLocks noGrp="1"/>
          </p:cNvSpPr>
          <p:nvPr>
            <p:ph type="body" sz="quarter" idx="17" hasCustomPrompt="1"/>
          </p:nvPr>
        </p:nvSpPr>
        <p:spPr>
          <a:xfrm>
            <a:off x="499929" y="633924"/>
            <a:ext cx="8144144" cy="358916"/>
          </a:xfrm>
          <a:prstGeom prst="rect">
            <a:avLst/>
          </a:prstGeom>
        </p:spPr>
        <p:txBody>
          <a:bodyPr anchor="t" anchorCtr="0"/>
          <a:lstStyle>
            <a:lvl1pPr marL="0" indent="0" algn="l">
              <a:buNone/>
              <a:defRPr sz="2700" b="1" i="0">
                <a:solidFill>
                  <a:schemeClr val="accent2"/>
                </a:solidFill>
                <a:latin typeface="Calibri" panose="020F0502020204030204" pitchFamily="34" charset="0"/>
                <a:cs typeface="Calibri" panose="020F0502020204030204" pitchFamily="34" charset="0"/>
              </a:defRPr>
            </a:lvl1pPr>
            <a:lvl2pPr marL="342900" indent="0">
              <a:buNone/>
              <a:defRPr/>
            </a:lvl2pPr>
          </a:lstStyle>
          <a:p>
            <a:pPr lvl="0"/>
            <a:r>
              <a:rPr lang="en-US" dirty="0"/>
              <a:t>Title Slide Left Align</a:t>
            </a:r>
          </a:p>
        </p:txBody>
      </p:sp>
    </p:spTree>
    <p:extLst>
      <p:ext uri="{BB962C8B-B14F-4D97-AF65-F5344CB8AC3E}">
        <p14:creationId xmlns:p14="http://schemas.microsoft.com/office/powerpoint/2010/main" val="3388359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bject + Title + Text">
    <p:bg>
      <p:bgPr>
        <a:solidFill>
          <a:schemeClr val="tx2"/>
        </a:solidFill>
        <a:effectLst/>
      </p:bgPr>
    </p:bg>
    <p:spTree>
      <p:nvGrpSpPr>
        <p:cNvPr id="1" name=""/>
        <p:cNvGrpSpPr/>
        <p:nvPr/>
      </p:nvGrpSpPr>
      <p:grpSpPr>
        <a:xfrm>
          <a:off x="0" y="0"/>
          <a:ext cx="0" cy="0"/>
          <a:chOff x="0" y="0"/>
          <a:chExt cx="0" cy="0"/>
        </a:xfrm>
      </p:grpSpPr>
      <p:sp>
        <p:nvSpPr>
          <p:cNvPr id="8" name="Text Placeholder 2"/>
          <p:cNvSpPr>
            <a:spLocks noGrp="1"/>
          </p:cNvSpPr>
          <p:nvPr>
            <p:ph type="body" sz="quarter" idx="20"/>
          </p:nvPr>
        </p:nvSpPr>
        <p:spPr>
          <a:xfrm>
            <a:off x="4784133" y="1339553"/>
            <a:ext cx="3859939" cy="3384134"/>
          </a:xfrm>
          <a:prstGeom prst="rect">
            <a:avLst/>
          </a:prstGeom>
        </p:spPr>
        <p:txBody>
          <a:bodyPr/>
          <a:lstStyle>
            <a:lvl1pPr marL="0" indent="0">
              <a:lnSpc>
                <a:spcPct val="100000"/>
              </a:lnSpc>
              <a:buNone/>
              <a:defRPr sz="1800">
                <a:latin typeface="Calibri" panose="020F0502020204030204" pitchFamily="34" charset="0"/>
                <a:cs typeface="Calibri" panose="020F0502020204030204" pitchFamily="34" charset="0"/>
              </a:defRPr>
            </a:lvl1pPr>
            <a:lvl2pPr marL="198835" indent="-171450">
              <a:lnSpc>
                <a:spcPct val="100000"/>
              </a:lnSpc>
              <a:buClr>
                <a:srgbClr val="00B0F0"/>
              </a:buClr>
              <a:defRPr sz="1800">
                <a:latin typeface="Calibri" panose="020F0502020204030204" pitchFamily="34" charset="0"/>
                <a:cs typeface="Calibri" panose="020F0502020204030204" pitchFamily="34" charset="0"/>
              </a:defRPr>
            </a:lvl2pPr>
            <a:lvl3pPr marL="467916" indent="-171450">
              <a:lnSpc>
                <a:spcPct val="100000"/>
              </a:lnSpc>
              <a:buClr>
                <a:srgbClr val="00B0F0"/>
              </a:buClr>
              <a:buFont typeface="Calibri Light" panose="020F0302020204030204" pitchFamily="34" charset="0"/>
              <a:buChar char="̶"/>
              <a:defRPr sz="1800">
                <a:latin typeface="Calibri" panose="020F0502020204030204" pitchFamily="34" charset="0"/>
                <a:cs typeface="Calibri" panose="020F0502020204030204" pitchFamily="34" charset="0"/>
              </a:defRPr>
            </a:lvl3pPr>
            <a:lvl4pPr marL="672704" indent="-171450">
              <a:lnSpc>
                <a:spcPct val="100000"/>
              </a:lnSpc>
              <a:buClr>
                <a:srgbClr val="00B0F0"/>
              </a:buClr>
              <a:buFont typeface="Courier New" panose="02070309020205020404" pitchFamily="49" charset="0"/>
              <a:buChar char="o"/>
              <a:defRPr sz="1800">
                <a:latin typeface="Calibri" panose="020F0502020204030204" pitchFamily="34" charset="0"/>
                <a:cs typeface="Calibri" panose="020F0502020204030204" pitchFamily="34" charset="0"/>
              </a:defRPr>
            </a:lvl4pPr>
            <a:lvl5pPr>
              <a:defRPr sz="180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17">
            <a:extLst>
              <a:ext uri="{FF2B5EF4-FFF2-40B4-BE49-F238E27FC236}">
                <a16:creationId xmlns:a16="http://schemas.microsoft.com/office/drawing/2014/main" id="{A4850083-8533-5542-929E-63A9BABBC85D}"/>
              </a:ext>
            </a:extLst>
          </p:cNvPr>
          <p:cNvSpPr>
            <a:spLocks noGrp="1"/>
          </p:cNvSpPr>
          <p:nvPr>
            <p:ph sz="quarter" idx="13"/>
          </p:nvPr>
        </p:nvSpPr>
        <p:spPr>
          <a:xfrm>
            <a:off x="575073" y="633924"/>
            <a:ext cx="3544819" cy="4182627"/>
          </a:xfrm>
          <a:prstGeom prst="rect">
            <a:avLst/>
          </a:prstGeom>
          <a:solidFill>
            <a:schemeClr val="bg1">
              <a:lumMod val="95000"/>
            </a:schemeClr>
          </a:solidFill>
        </p:spPr>
        <p:txBody>
          <a:bodyPr/>
          <a:lstStyle>
            <a:lvl1pPr marL="0" indent="0">
              <a:buNone/>
              <a:defRPr/>
            </a:lvl1pPr>
          </a:lstStyle>
          <a:p>
            <a:pPr lvl="0"/>
            <a:endParaRPr lang="en-US" dirty="0"/>
          </a:p>
        </p:txBody>
      </p:sp>
      <p:sp>
        <p:nvSpPr>
          <p:cNvPr id="10" name="Tijdelijke aanduiding voor dianummer 5">
            <a:extLst>
              <a:ext uri="{FF2B5EF4-FFF2-40B4-BE49-F238E27FC236}">
                <a16:creationId xmlns:a16="http://schemas.microsoft.com/office/drawing/2014/main" id="{A07981A4-B8D1-144A-91E1-9E6707E1888A}"/>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sp>
        <p:nvSpPr>
          <p:cNvPr id="14"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
        <p:nvSpPr>
          <p:cNvPr id="9" name="Text Placeholder 13">
            <a:extLst>
              <a:ext uri="{FF2B5EF4-FFF2-40B4-BE49-F238E27FC236}">
                <a16:creationId xmlns:a16="http://schemas.microsoft.com/office/drawing/2014/main" id="{BFBC100F-BA8E-FA44-81D9-DCCFC96E831D}"/>
              </a:ext>
            </a:extLst>
          </p:cNvPr>
          <p:cNvSpPr>
            <a:spLocks noGrp="1"/>
          </p:cNvSpPr>
          <p:nvPr>
            <p:ph type="body" sz="quarter" idx="21" hasCustomPrompt="1"/>
          </p:nvPr>
        </p:nvSpPr>
        <p:spPr>
          <a:xfrm>
            <a:off x="4784133" y="633924"/>
            <a:ext cx="3859939" cy="358916"/>
          </a:xfrm>
          <a:prstGeom prst="rect">
            <a:avLst/>
          </a:prstGeom>
        </p:spPr>
        <p:txBody>
          <a:bodyPr anchor="t" anchorCtr="0"/>
          <a:lstStyle>
            <a:lvl1pPr marL="0" indent="0" algn="l">
              <a:buNone/>
              <a:defRPr sz="2700" b="1" i="0">
                <a:solidFill>
                  <a:schemeClr val="accent2"/>
                </a:solidFill>
                <a:latin typeface="Calibri" panose="020F0502020204030204" pitchFamily="34" charset="0"/>
                <a:cs typeface="Calibri" panose="020F0502020204030204" pitchFamily="34" charset="0"/>
              </a:defRPr>
            </a:lvl1pPr>
            <a:lvl2pPr marL="342900" indent="0">
              <a:buNone/>
              <a:defRPr/>
            </a:lvl2pPr>
          </a:lstStyle>
          <a:p>
            <a:pPr lvl="0"/>
            <a:r>
              <a:rPr lang="en-US" dirty="0"/>
              <a:t>Title Slide Left Align</a:t>
            </a:r>
          </a:p>
        </p:txBody>
      </p:sp>
    </p:spTree>
    <p:extLst>
      <p:ext uri="{BB962C8B-B14F-4D97-AF65-F5344CB8AC3E}">
        <p14:creationId xmlns:p14="http://schemas.microsoft.com/office/powerpoint/2010/main" val="637899048"/>
      </p:ext>
    </p:extLst>
  </p:cSld>
  <p:clrMapOvr>
    <a:masterClrMapping/>
  </p:clrMapOvr>
  <p:extLst>
    <p:ext uri="{DCECCB84-F9BA-43D5-87BE-67443E8EF086}">
      <p15:sldGuideLst xmlns:p15="http://schemas.microsoft.com/office/powerpoint/2012/main">
        <p15:guide id="1" orient="horz" pos="2160">
          <p15:clr>
            <a:srgbClr val="FBAE40"/>
          </p15:clr>
        </p15:guide>
        <p15:guide id="2" pos="483">
          <p15:clr>
            <a:srgbClr val="FBAE40"/>
          </p15:clr>
        </p15:guide>
        <p15:guide id="3" pos="726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bject + Title + Text 2">
    <p:bg>
      <p:bgPr>
        <a:solidFill>
          <a:schemeClr val="tx2"/>
        </a:solid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841D8F43-F467-6241-A72E-B8BAA3607734}"/>
              </a:ext>
            </a:extLst>
          </p:cNvPr>
          <p:cNvSpPr>
            <a:spLocks noGrp="1"/>
          </p:cNvSpPr>
          <p:nvPr>
            <p:ph sz="quarter" idx="16"/>
          </p:nvPr>
        </p:nvSpPr>
        <p:spPr>
          <a:xfrm>
            <a:off x="0" y="336691"/>
            <a:ext cx="4239816" cy="4806809"/>
          </a:xfrm>
          <a:prstGeom prst="rect">
            <a:avLst/>
          </a:prstGeom>
          <a:solidFill>
            <a:schemeClr val="bg1">
              <a:lumMod val="95000"/>
            </a:schemeClr>
          </a:solidFill>
        </p:spPr>
        <p:txBody>
          <a:bodyPr/>
          <a:lstStyle>
            <a:lvl1pPr marL="0" indent="0">
              <a:buNone/>
              <a:defRPr/>
            </a:lvl1pPr>
          </a:lstStyle>
          <a:p>
            <a:pPr lvl="0"/>
            <a:endParaRPr lang="en-US" dirty="0"/>
          </a:p>
        </p:txBody>
      </p:sp>
      <p:sp>
        <p:nvSpPr>
          <p:cNvPr id="12" name="Tijdelijke aanduiding voor dianummer 5">
            <a:extLst>
              <a:ext uri="{FF2B5EF4-FFF2-40B4-BE49-F238E27FC236}">
                <a16:creationId xmlns:a16="http://schemas.microsoft.com/office/drawing/2014/main" id="{F0E76C92-10B1-5746-8A5B-50335A73238C}"/>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pic>
        <p:nvPicPr>
          <p:cNvPr id="8" name="Afbeelding 1">
            <a:extLst>
              <a:ext uri="{FF2B5EF4-FFF2-40B4-BE49-F238E27FC236}">
                <a16:creationId xmlns:a16="http://schemas.microsoft.com/office/drawing/2014/main" id="{9FE3A4A6-650B-AF4D-A7C7-2D53918445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70000" cy="270000"/>
          </a:xfrm>
          <a:prstGeom prst="rect">
            <a:avLst/>
          </a:prstGeom>
        </p:spPr>
      </p:pic>
      <p:sp>
        <p:nvSpPr>
          <p:cNvPr id="15"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
        <p:nvSpPr>
          <p:cNvPr id="10" name="Text Placeholder 2"/>
          <p:cNvSpPr>
            <a:spLocks noGrp="1"/>
          </p:cNvSpPr>
          <p:nvPr>
            <p:ph type="body" sz="quarter" idx="20"/>
          </p:nvPr>
        </p:nvSpPr>
        <p:spPr>
          <a:xfrm>
            <a:off x="4784133" y="1339553"/>
            <a:ext cx="3859939" cy="2990565"/>
          </a:xfrm>
          <a:prstGeom prst="rect">
            <a:avLst/>
          </a:prstGeom>
        </p:spPr>
        <p:txBody>
          <a:bodyPr/>
          <a:lstStyle>
            <a:lvl1pPr marL="0" indent="0">
              <a:lnSpc>
                <a:spcPct val="100000"/>
              </a:lnSpc>
              <a:buNone/>
              <a:defRPr sz="1800">
                <a:latin typeface="Calibri" panose="020F0502020204030204" pitchFamily="34" charset="0"/>
                <a:cs typeface="Calibri" panose="020F0502020204030204" pitchFamily="34" charset="0"/>
              </a:defRPr>
            </a:lvl1pPr>
            <a:lvl2pPr marL="198835" indent="-171450">
              <a:lnSpc>
                <a:spcPct val="100000"/>
              </a:lnSpc>
              <a:buClr>
                <a:srgbClr val="00B0F0"/>
              </a:buClr>
              <a:defRPr sz="1800">
                <a:latin typeface="Calibri" panose="020F0502020204030204" pitchFamily="34" charset="0"/>
                <a:cs typeface="Calibri" panose="020F0502020204030204" pitchFamily="34" charset="0"/>
              </a:defRPr>
            </a:lvl2pPr>
            <a:lvl3pPr marL="467916" indent="-171450">
              <a:lnSpc>
                <a:spcPct val="100000"/>
              </a:lnSpc>
              <a:buClr>
                <a:srgbClr val="00B0F0"/>
              </a:buClr>
              <a:buFont typeface="Calibri Light" panose="020F0302020204030204" pitchFamily="34" charset="0"/>
              <a:buChar char="̶"/>
              <a:defRPr sz="1800">
                <a:latin typeface="Calibri" panose="020F0502020204030204" pitchFamily="34" charset="0"/>
                <a:cs typeface="Calibri" panose="020F0502020204030204" pitchFamily="34" charset="0"/>
              </a:defRPr>
            </a:lvl3pPr>
            <a:lvl4pPr marL="672704" indent="-171450">
              <a:lnSpc>
                <a:spcPct val="100000"/>
              </a:lnSpc>
              <a:buClr>
                <a:srgbClr val="00B0F0"/>
              </a:buClr>
              <a:buFont typeface="Courier New" panose="02070309020205020404" pitchFamily="49" charset="0"/>
              <a:buChar char="o"/>
              <a:defRPr sz="1800">
                <a:latin typeface="Calibri" panose="020F0502020204030204" pitchFamily="34" charset="0"/>
                <a:cs typeface="Calibri" panose="020F0502020204030204" pitchFamily="34" charset="0"/>
              </a:defRPr>
            </a:lvl4pPr>
            <a:lvl5pPr>
              <a:defRPr sz="180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3" name="Text Placeholder 13">
            <a:extLst>
              <a:ext uri="{FF2B5EF4-FFF2-40B4-BE49-F238E27FC236}">
                <a16:creationId xmlns:a16="http://schemas.microsoft.com/office/drawing/2014/main" id="{BFBC100F-BA8E-FA44-81D9-DCCFC96E831D}"/>
              </a:ext>
            </a:extLst>
          </p:cNvPr>
          <p:cNvSpPr>
            <a:spLocks noGrp="1"/>
          </p:cNvSpPr>
          <p:nvPr>
            <p:ph type="body" sz="quarter" idx="21" hasCustomPrompt="1"/>
          </p:nvPr>
        </p:nvSpPr>
        <p:spPr>
          <a:xfrm>
            <a:off x="4784133" y="633924"/>
            <a:ext cx="3859939" cy="358916"/>
          </a:xfrm>
          <a:prstGeom prst="rect">
            <a:avLst/>
          </a:prstGeom>
        </p:spPr>
        <p:txBody>
          <a:bodyPr anchor="t" anchorCtr="0"/>
          <a:lstStyle>
            <a:lvl1pPr marL="0" indent="0" algn="l">
              <a:buNone/>
              <a:defRPr sz="2700" b="1" i="0">
                <a:solidFill>
                  <a:schemeClr val="accent2"/>
                </a:solidFill>
                <a:latin typeface="Calibri" panose="020F0502020204030204" pitchFamily="34" charset="0"/>
                <a:cs typeface="Calibri" panose="020F0502020204030204" pitchFamily="34" charset="0"/>
              </a:defRPr>
            </a:lvl1pPr>
            <a:lvl2pPr marL="342900" indent="0">
              <a:buNone/>
              <a:defRPr/>
            </a:lvl2pPr>
          </a:lstStyle>
          <a:p>
            <a:pPr lvl="0"/>
            <a:r>
              <a:rPr lang="en-US" dirty="0"/>
              <a:t>Title Slide Left Align</a:t>
            </a:r>
          </a:p>
        </p:txBody>
      </p:sp>
    </p:spTree>
    <p:extLst>
      <p:ext uri="{BB962C8B-B14F-4D97-AF65-F5344CB8AC3E}">
        <p14:creationId xmlns:p14="http://schemas.microsoft.com/office/powerpoint/2010/main" val="2591701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Text + Object">
    <p:bg>
      <p:bgPr>
        <a:solidFill>
          <a:schemeClr val="tx2"/>
        </a:solidFill>
        <a:effectLst/>
      </p:bgPr>
    </p:bg>
    <p:spTree>
      <p:nvGrpSpPr>
        <p:cNvPr id="1" name=""/>
        <p:cNvGrpSpPr/>
        <p:nvPr/>
      </p:nvGrpSpPr>
      <p:grpSpPr>
        <a:xfrm>
          <a:off x="0" y="0"/>
          <a:ext cx="0" cy="0"/>
          <a:chOff x="0" y="0"/>
          <a:chExt cx="0" cy="0"/>
        </a:xfrm>
      </p:grpSpPr>
      <p:sp>
        <p:nvSpPr>
          <p:cNvPr id="8" name="Text Placeholder 2"/>
          <p:cNvSpPr>
            <a:spLocks noGrp="1"/>
          </p:cNvSpPr>
          <p:nvPr>
            <p:ph type="body" sz="quarter" idx="20"/>
          </p:nvPr>
        </p:nvSpPr>
        <p:spPr>
          <a:xfrm>
            <a:off x="575073" y="1339553"/>
            <a:ext cx="3859939" cy="3390544"/>
          </a:xfrm>
          <a:prstGeom prst="rect">
            <a:avLst/>
          </a:prstGeom>
        </p:spPr>
        <p:txBody>
          <a:bodyPr/>
          <a:lstStyle>
            <a:lvl1pPr marL="0" indent="0">
              <a:lnSpc>
                <a:spcPct val="100000"/>
              </a:lnSpc>
              <a:buNone/>
              <a:defRPr sz="1800">
                <a:latin typeface="Calibri" panose="020F0502020204030204" pitchFamily="34" charset="0"/>
                <a:cs typeface="Calibri" panose="020F0502020204030204" pitchFamily="34" charset="0"/>
              </a:defRPr>
            </a:lvl1pPr>
            <a:lvl2pPr marL="198835" indent="-171450">
              <a:lnSpc>
                <a:spcPct val="100000"/>
              </a:lnSpc>
              <a:buClr>
                <a:srgbClr val="00B0F0"/>
              </a:buClr>
              <a:defRPr sz="1800">
                <a:latin typeface="Calibri" panose="020F0502020204030204" pitchFamily="34" charset="0"/>
                <a:cs typeface="Calibri" panose="020F0502020204030204" pitchFamily="34" charset="0"/>
              </a:defRPr>
            </a:lvl2pPr>
            <a:lvl3pPr marL="467916" indent="-171450">
              <a:lnSpc>
                <a:spcPct val="100000"/>
              </a:lnSpc>
              <a:buClr>
                <a:srgbClr val="00B0F0"/>
              </a:buClr>
              <a:buFont typeface="Calibri Light" panose="020F0302020204030204" pitchFamily="34" charset="0"/>
              <a:buChar char="̶"/>
              <a:defRPr sz="1800">
                <a:latin typeface="Calibri" panose="020F0502020204030204" pitchFamily="34" charset="0"/>
                <a:cs typeface="Calibri" panose="020F0502020204030204" pitchFamily="34" charset="0"/>
              </a:defRPr>
            </a:lvl3pPr>
            <a:lvl4pPr marL="672704" indent="-171450">
              <a:lnSpc>
                <a:spcPct val="100000"/>
              </a:lnSpc>
              <a:buClr>
                <a:srgbClr val="00B0F0"/>
              </a:buClr>
              <a:buFont typeface="Courier New" panose="02070309020205020404" pitchFamily="49" charset="0"/>
              <a:buChar char="o"/>
              <a:defRPr sz="1800">
                <a:latin typeface="Calibri" panose="020F0502020204030204" pitchFamily="34" charset="0"/>
                <a:cs typeface="Calibri" panose="020F0502020204030204" pitchFamily="34" charset="0"/>
              </a:defRPr>
            </a:lvl4pPr>
            <a:lvl5pPr>
              <a:defRPr sz="180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1" name="Content Placeholder 17">
            <a:extLst>
              <a:ext uri="{FF2B5EF4-FFF2-40B4-BE49-F238E27FC236}">
                <a16:creationId xmlns:a16="http://schemas.microsoft.com/office/drawing/2014/main" id="{A4850083-8533-5542-929E-63A9BABBC85D}"/>
              </a:ext>
            </a:extLst>
          </p:cNvPr>
          <p:cNvSpPr>
            <a:spLocks noGrp="1"/>
          </p:cNvSpPr>
          <p:nvPr>
            <p:ph sz="quarter" idx="13"/>
          </p:nvPr>
        </p:nvSpPr>
        <p:spPr>
          <a:xfrm>
            <a:off x="5105073" y="633924"/>
            <a:ext cx="3544819" cy="4190549"/>
          </a:xfrm>
          <a:prstGeom prst="rect">
            <a:avLst/>
          </a:prstGeom>
          <a:solidFill>
            <a:schemeClr val="bg1">
              <a:lumMod val="95000"/>
            </a:schemeClr>
          </a:solidFill>
        </p:spPr>
        <p:txBody>
          <a:bodyPr/>
          <a:lstStyle>
            <a:lvl1pPr marL="0" indent="0">
              <a:buNone/>
              <a:defRPr/>
            </a:lvl1pPr>
          </a:lstStyle>
          <a:p>
            <a:pPr lvl="0"/>
            <a:endParaRPr lang="en-US" dirty="0"/>
          </a:p>
        </p:txBody>
      </p:sp>
      <p:sp>
        <p:nvSpPr>
          <p:cNvPr id="10" name="Tijdelijke aanduiding voor dianummer 5">
            <a:extLst>
              <a:ext uri="{FF2B5EF4-FFF2-40B4-BE49-F238E27FC236}">
                <a16:creationId xmlns:a16="http://schemas.microsoft.com/office/drawing/2014/main" id="{A07981A4-B8D1-144A-91E1-9E6707E1888A}"/>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sp>
        <p:nvSpPr>
          <p:cNvPr id="14"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
        <p:nvSpPr>
          <p:cNvPr id="9" name="Text Placeholder 13">
            <a:extLst>
              <a:ext uri="{FF2B5EF4-FFF2-40B4-BE49-F238E27FC236}">
                <a16:creationId xmlns:a16="http://schemas.microsoft.com/office/drawing/2014/main" id="{BFBC100F-BA8E-FA44-81D9-DCCFC96E831D}"/>
              </a:ext>
            </a:extLst>
          </p:cNvPr>
          <p:cNvSpPr>
            <a:spLocks noGrp="1"/>
          </p:cNvSpPr>
          <p:nvPr>
            <p:ph type="body" sz="quarter" idx="21" hasCustomPrompt="1"/>
          </p:nvPr>
        </p:nvSpPr>
        <p:spPr>
          <a:xfrm>
            <a:off x="575073" y="633924"/>
            <a:ext cx="3859939" cy="358916"/>
          </a:xfrm>
          <a:prstGeom prst="rect">
            <a:avLst/>
          </a:prstGeom>
        </p:spPr>
        <p:txBody>
          <a:bodyPr anchor="t" anchorCtr="0"/>
          <a:lstStyle>
            <a:lvl1pPr marL="0" indent="0" algn="l">
              <a:buNone/>
              <a:defRPr sz="2700" b="1" i="0">
                <a:solidFill>
                  <a:schemeClr val="accent2"/>
                </a:solidFill>
                <a:latin typeface="Calibri" panose="020F0502020204030204" pitchFamily="34" charset="0"/>
                <a:cs typeface="Calibri" panose="020F0502020204030204" pitchFamily="34" charset="0"/>
              </a:defRPr>
            </a:lvl1pPr>
            <a:lvl2pPr marL="342900" indent="0">
              <a:buNone/>
              <a:defRPr/>
            </a:lvl2pPr>
          </a:lstStyle>
          <a:p>
            <a:pPr lvl="0"/>
            <a:r>
              <a:rPr lang="en-US" dirty="0"/>
              <a:t>Title Slide Left Align</a:t>
            </a:r>
          </a:p>
        </p:txBody>
      </p:sp>
    </p:spTree>
    <p:extLst>
      <p:ext uri="{BB962C8B-B14F-4D97-AF65-F5344CB8AC3E}">
        <p14:creationId xmlns:p14="http://schemas.microsoft.com/office/powerpoint/2010/main" val="1431866094"/>
      </p:ext>
    </p:extLst>
  </p:cSld>
  <p:clrMapOvr>
    <a:masterClrMapping/>
  </p:clrMapOvr>
  <p:extLst>
    <p:ext uri="{DCECCB84-F9BA-43D5-87BE-67443E8EF086}">
      <p15:sldGuideLst xmlns:p15="http://schemas.microsoft.com/office/powerpoint/2012/main">
        <p15:guide id="1" orient="horz" pos="2160">
          <p15:clr>
            <a:srgbClr val="FBAE40"/>
          </p15:clr>
        </p15:guide>
        <p15:guide id="2" pos="483">
          <p15:clr>
            <a:srgbClr val="FBAE40"/>
          </p15:clr>
        </p15:guide>
        <p15:guide id="3" pos="726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Text + Object 2">
    <p:bg>
      <p:bgPr>
        <a:solidFill>
          <a:schemeClr val="tx2"/>
        </a:solidFill>
        <a:effectLst/>
      </p:bgPr>
    </p:bg>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FCB18433-8BE9-BB40-A990-BEE1341FD4D5}"/>
              </a:ext>
            </a:extLst>
          </p:cNvPr>
          <p:cNvSpPr>
            <a:spLocks noGrp="1"/>
          </p:cNvSpPr>
          <p:nvPr>
            <p:ph sz="quarter" idx="16"/>
          </p:nvPr>
        </p:nvSpPr>
        <p:spPr>
          <a:xfrm>
            <a:off x="4904184" y="0"/>
            <a:ext cx="4239816" cy="4806809"/>
          </a:xfrm>
          <a:prstGeom prst="rect">
            <a:avLst/>
          </a:prstGeom>
          <a:solidFill>
            <a:schemeClr val="bg1">
              <a:lumMod val="95000"/>
            </a:schemeClr>
          </a:solidFill>
        </p:spPr>
        <p:txBody>
          <a:bodyPr/>
          <a:lstStyle>
            <a:lvl1pPr marL="0" indent="0">
              <a:buNone/>
              <a:defRPr/>
            </a:lvl1pPr>
          </a:lstStyle>
          <a:p>
            <a:pPr lvl="0"/>
            <a:endParaRPr lang="en-US" dirty="0"/>
          </a:p>
        </p:txBody>
      </p:sp>
      <p:sp>
        <p:nvSpPr>
          <p:cNvPr id="10" name="Tijdelijke aanduiding voor dianummer 5">
            <a:extLst>
              <a:ext uri="{FF2B5EF4-FFF2-40B4-BE49-F238E27FC236}">
                <a16:creationId xmlns:a16="http://schemas.microsoft.com/office/drawing/2014/main" id="{3DC0EF3F-9C1C-A547-8D7D-17031E94253D}"/>
              </a:ext>
            </a:extLst>
          </p:cNvPr>
          <p:cNvSpPr>
            <a:spLocks noGrp="1"/>
          </p:cNvSpPr>
          <p:nvPr>
            <p:ph type="sldNum" sz="quarter" idx="4"/>
          </p:nvPr>
        </p:nvSpPr>
        <p:spPr>
          <a:xfrm>
            <a:off x="8598724" y="4869657"/>
            <a:ext cx="423930" cy="273844"/>
          </a:xfrm>
          <a:prstGeom prst="rect">
            <a:avLst/>
          </a:prstGeom>
        </p:spPr>
        <p:txBody>
          <a:bodyPr vert="horz" lIns="91440" tIns="45720" rIns="91440" bIns="45720" rtlCol="0" anchor="ctr"/>
          <a:lstStyle>
            <a:lvl1pPr algn="l">
              <a:defRPr sz="975" b="0" i="0">
                <a:solidFill>
                  <a:schemeClr val="accent2"/>
                </a:solidFill>
                <a:latin typeface="Calibri Light" panose="020F0302020204030204" pitchFamily="34" charset="0"/>
                <a:cs typeface="Calibri Light" panose="020F0302020204030204" pitchFamily="34" charset="0"/>
              </a:defRPr>
            </a:lvl1pPr>
          </a:lstStyle>
          <a:p>
            <a:fld id="{070B80B4-B953-6547-A044-6E303DFD4AF3}" type="slidenum">
              <a:rPr lang="nl-BE" smtClean="0"/>
              <a:pPr/>
              <a:t>‹#›</a:t>
            </a:fld>
            <a:endParaRPr lang="nl-BE" dirty="0"/>
          </a:p>
        </p:txBody>
      </p:sp>
      <p:sp>
        <p:nvSpPr>
          <p:cNvPr id="13" name="Text Placeholder 2"/>
          <p:cNvSpPr>
            <a:spLocks noGrp="1"/>
          </p:cNvSpPr>
          <p:nvPr>
            <p:ph type="body" sz="quarter" idx="18" hasCustomPrompt="1"/>
          </p:nvPr>
        </p:nvSpPr>
        <p:spPr>
          <a:xfrm>
            <a:off x="7255213" y="115892"/>
            <a:ext cx="1677881" cy="270272"/>
          </a:xfrm>
          <a:prstGeom prst="rect">
            <a:avLst/>
          </a:prstGeom>
        </p:spPr>
        <p:txBody>
          <a:bodyPr/>
          <a:lstStyle>
            <a:lvl1pPr marL="0" indent="0" algn="r">
              <a:buNone/>
              <a:defRPr sz="1200" baseline="0">
                <a:solidFill>
                  <a:schemeClr val="accent2"/>
                </a:solidFill>
                <a:latin typeface="Calibri" panose="020F0502020204030204" pitchFamily="34" charset="0"/>
                <a:cs typeface="Calibri" panose="020F0502020204030204" pitchFamily="34" charset="0"/>
              </a:defRPr>
            </a:lvl1pPr>
          </a:lstStyle>
          <a:p>
            <a:pPr lvl="0"/>
            <a:r>
              <a:rPr lang="en-US" dirty="0"/>
              <a:t>1. Chapter title</a:t>
            </a:r>
            <a:endParaRPr lang="en-GB" dirty="0"/>
          </a:p>
        </p:txBody>
      </p:sp>
      <p:sp>
        <p:nvSpPr>
          <p:cNvPr id="7" name="Text Placeholder 2"/>
          <p:cNvSpPr>
            <a:spLocks noGrp="1"/>
          </p:cNvSpPr>
          <p:nvPr>
            <p:ph type="body" sz="quarter" idx="20"/>
          </p:nvPr>
        </p:nvSpPr>
        <p:spPr>
          <a:xfrm>
            <a:off x="575073" y="1339553"/>
            <a:ext cx="3859939" cy="2990565"/>
          </a:xfrm>
          <a:prstGeom prst="rect">
            <a:avLst/>
          </a:prstGeom>
        </p:spPr>
        <p:txBody>
          <a:bodyPr/>
          <a:lstStyle>
            <a:lvl1pPr marL="0" indent="0">
              <a:lnSpc>
                <a:spcPct val="100000"/>
              </a:lnSpc>
              <a:buNone/>
              <a:defRPr sz="1800">
                <a:latin typeface="Calibri" panose="020F0502020204030204" pitchFamily="34" charset="0"/>
                <a:cs typeface="Calibri" panose="020F0502020204030204" pitchFamily="34" charset="0"/>
              </a:defRPr>
            </a:lvl1pPr>
            <a:lvl2pPr marL="198835" indent="-171450">
              <a:lnSpc>
                <a:spcPct val="100000"/>
              </a:lnSpc>
              <a:buClr>
                <a:srgbClr val="00B0F0"/>
              </a:buClr>
              <a:defRPr sz="1800">
                <a:latin typeface="Calibri" panose="020F0502020204030204" pitchFamily="34" charset="0"/>
                <a:cs typeface="Calibri" panose="020F0502020204030204" pitchFamily="34" charset="0"/>
              </a:defRPr>
            </a:lvl2pPr>
            <a:lvl3pPr marL="467916" indent="-171450">
              <a:lnSpc>
                <a:spcPct val="100000"/>
              </a:lnSpc>
              <a:buClr>
                <a:srgbClr val="00B0F0"/>
              </a:buClr>
              <a:buFont typeface="Calibri Light" panose="020F0302020204030204" pitchFamily="34" charset="0"/>
              <a:buChar char="̶"/>
              <a:defRPr sz="1800">
                <a:latin typeface="Calibri" panose="020F0502020204030204" pitchFamily="34" charset="0"/>
                <a:cs typeface="Calibri" panose="020F0502020204030204" pitchFamily="34" charset="0"/>
              </a:defRPr>
            </a:lvl3pPr>
            <a:lvl4pPr marL="672704" indent="-171450">
              <a:lnSpc>
                <a:spcPct val="100000"/>
              </a:lnSpc>
              <a:buClr>
                <a:srgbClr val="00B0F0"/>
              </a:buClr>
              <a:buFont typeface="Courier New" panose="02070309020205020404" pitchFamily="49" charset="0"/>
              <a:buChar char="o"/>
              <a:defRPr sz="1800">
                <a:latin typeface="Calibri" panose="020F0502020204030204" pitchFamily="34" charset="0"/>
                <a:cs typeface="Calibri" panose="020F0502020204030204" pitchFamily="34" charset="0"/>
              </a:defRPr>
            </a:lvl4pPr>
            <a:lvl5pPr>
              <a:defRPr sz="1800">
                <a:latin typeface="Calibri Light" panose="020F0302020204030204" pitchFamily="34" charset="0"/>
                <a:cs typeface="Calibri Light" panose="020F0302020204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Text Placeholder 13">
            <a:extLst>
              <a:ext uri="{FF2B5EF4-FFF2-40B4-BE49-F238E27FC236}">
                <a16:creationId xmlns:a16="http://schemas.microsoft.com/office/drawing/2014/main" id="{BFBC100F-BA8E-FA44-81D9-DCCFC96E831D}"/>
              </a:ext>
            </a:extLst>
          </p:cNvPr>
          <p:cNvSpPr>
            <a:spLocks noGrp="1"/>
          </p:cNvSpPr>
          <p:nvPr>
            <p:ph type="body" sz="quarter" idx="21" hasCustomPrompt="1"/>
          </p:nvPr>
        </p:nvSpPr>
        <p:spPr>
          <a:xfrm>
            <a:off x="575073" y="633924"/>
            <a:ext cx="3859939" cy="358916"/>
          </a:xfrm>
          <a:prstGeom prst="rect">
            <a:avLst/>
          </a:prstGeom>
        </p:spPr>
        <p:txBody>
          <a:bodyPr anchor="t" anchorCtr="0"/>
          <a:lstStyle>
            <a:lvl1pPr marL="0" indent="0" algn="l">
              <a:buNone/>
              <a:defRPr sz="2700" b="1" i="0">
                <a:solidFill>
                  <a:schemeClr val="accent2"/>
                </a:solidFill>
                <a:latin typeface="Calibri" panose="020F0502020204030204" pitchFamily="34" charset="0"/>
                <a:cs typeface="Calibri" panose="020F0502020204030204" pitchFamily="34" charset="0"/>
              </a:defRPr>
            </a:lvl1pPr>
            <a:lvl2pPr marL="342900" indent="0">
              <a:buNone/>
              <a:defRPr/>
            </a:lvl2pPr>
          </a:lstStyle>
          <a:p>
            <a:pPr lvl="0"/>
            <a:r>
              <a:rPr lang="en-US" dirty="0"/>
              <a:t>Title Slide Left Align</a:t>
            </a:r>
          </a:p>
        </p:txBody>
      </p:sp>
    </p:spTree>
    <p:extLst>
      <p:ext uri="{BB962C8B-B14F-4D97-AF65-F5344CB8AC3E}">
        <p14:creationId xmlns:p14="http://schemas.microsoft.com/office/powerpoint/2010/main" val="3503933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
            <a:ext cx="8229600" cy="681540"/>
          </a:xfrm>
          <a:prstGeom prst="rect">
            <a:avLst/>
          </a:prstGeom>
        </p:spPr>
        <p:txBody>
          <a:bodyPr vert="horz" lIns="91420" tIns="45709" rIns="91420" bIns="45709"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897732"/>
            <a:ext cx="8229600" cy="3696893"/>
          </a:xfrm>
          <a:prstGeom prst="rect">
            <a:avLst/>
          </a:prstGeom>
        </p:spPr>
        <p:txBody>
          <a:bodyPr vert="horz" lIns="91420" tIns="45709" rIns="91420" bIns="4570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Tree>
    <p:extLst>
      <p:ext uri="{BB962C8B-B14F-4D97-AF65-F5344CB8AC3E}">
        <p14:creationId xmlns:p14="http://schemas.microsoft.com/office/powerpoint/2010/main" val="3124526615"/>
      </p:ext>
    </p:extLst>
  </p:cSld>
  <p:clrMap bg1="lt1" tx1="dk1" bg2="lt2" tx2="dk2" accent1="accent1" accent2="accent2" accent3="accent3" accent4="accent4" accent5="accent5" accent6="accent6" hlink="hlink" folHlink="folHlink"/>
  <p:sldLayoutIdLst>
    <p:sldLayoutId id="2147483659" r:id="rId1"/>
    <p:sldLayoutId id="2147483650" r:id="rId2"/>
    <p:sldLayoutId id="2147483673" r:id="rId3"/>
    <p:sldLayoutId id="2147483666" r:id="rId4"/>
    <p:sldLayoutId id="2147483652" r:id="rId5"/>
    <p:sldLayoutId id="2147483653" r:id="rId6"/>
    <p:sldLayoutId id="2147483658" r:id="rId7"/>
    <p:sldLayoutId id="2147483663" r:id="rId8"/>
    <p:sldLayoutId id="2147483662" r:id="rId9"/>
    <p:sldLayoutId id="2147483657" r:id="rId10"/>
    <p:sldLayoutId id="2147483672" r:id="rId11"/>
  </p:sldLayoutIdLst>
  <p:txStyles>
    <p:titleStyle>
      <a:lvl1pPr algn="l" defTabSz="914192" rtl="0" eaLnBrk="1" latinLnBrk="0" hangingPunct="1">
        <a:spcBef>
          <a:spcPct val="0"/>
        </a:spcBef>
        <a:buNone/>
        <a:defRPr sz="2700" b="1" kern="1200">
          <a:solidFill>
            <a:schemeClr val="bg2"/>
          </a:solidFill>
          <a:latin typeface="Myriad Pro" panose="020B0503030403020204" pitchFamily="34" charset="0"/>
          <a:ea typeface="+mj-ea"/>
          <a:cs typeface="+mj-cs"/>
        </a:defRPr>
      </a:lvl1pPr>
    </p:titleStyle>
    <p:bodyStyle>
      <a:lvl1pPr marL="0" indent="0" algn="l" defTabSz="914192" rtl="0" eaLnBrk="1" latinLnBrk="0" hangingPunct="1">
        <a:spcBef>
          <a:spcPct val="20000"/>
        </a:spcBef>
        <a:buFont typeface="Arial" panose="020B0604020202020204" pitchFamily="34" charset="0"/>
        <a:buNone/>
        <a:defRPr sz="2400" b="0" kern="1200">
          <a:solidFill>
            <a:schemeClr val="tx1">
              <a:lumMod val="75000"/>
            </a:schemeClr>
          </a:solidFill>
          <a:latin typeface="Myriad Pro" panose="020B0503030403020204" pitchFamily="34" charset="0"/>
          <a:ea typeface="+mn-ea"/>
          <a:cs typeface="+mn-cs"/>
        </a:defRPr>
      </a:lvl1pPr>
      <a:lvl2pPr marL="229961" indent="-205613" algn="l" defTabSz="914192" rtl="0" eaLnBrk="1" latinLnBrk="0" hangingPunct="1">
        <a:spcBef>
          <a:spcPct val="20000"/>
        </a:spcBef>
        <a:buClr>
          <a:schemeClr val="bg2"/>
        </a:buClr>
        <a:buFont typeface="Wingdings" panose="05000000000000000000" pitchFamily="2" charset="2"/>
        <a:buChar char="§"/>
        <a:defRPr sz="2400" kern="1200">
          <a:solidFill>
            <a:schemeClr val="tx1"/>
          </a:solidFill>
          <a:latin typeface="Myriad Pro" panose="020B0503030403020204" pitchFamily="34" charset="0"/>
          <a:ea typeface="+mn-ea"/>
          <a:cs typeface="+mn-cs"/>
        </a:defRPr>
      </a:lvl2pPr>
      <a:lvl3pPr marL="535675" indent="-227256" algn="l" defTabSz="914192" rtl="0" eaLnBrk="1" latinLnBrk="0" hangingPunct="1">
        <a:spcBef>
          <a:spcPct val="20000"/>
        </a:spcBef>
        <a:buClr>
          <a:schemeClr val="tx2"/>
        </a:buClr>
        <a:buFont typeface="Wingdings" panose="05000000000000000000" pitchFamily="2" charset="2"/>
        <a:buChar char="§"/>
        <a:defRPr sz="2000" kern="1200">
          <a:solidFill>
            <a:schemeClr val="tx1"/>
          </a:solidFill>
          <a:latin typeface="Myriad Pro" panose="020B0503030403020204" pitchFamily="34" charset="0"/>
          <a:ea typeface="+mn-ea"/>
          <a:cs typeface="+mn-cs"/>
        </a:defRPr>
      </a:lvl3pPr>
      <a:lvl4pPr marL="765636" indent="-184054" algn="l" defTabSz="914192" rtl="0" eaLnBrk="1" latinLnBrk="0" hangingPunct="1">
        <a:spcBef>
          <a:spcPct val="20000"/>
        </a:spcBef>
        <a:buClr>
          <a:schemeClr val="bg2">
            <a:lumMod val="75000"/>
          </a:schemeClr>
        </a:buClr>
        <a:buFont typeface="Wingdings" panose="05000000000000000000" pitchFamily="2" charset="2"/>
        <a:buChar char="§"/>
        <a:defRPr sz="1700" kern="1200">
          <a:solidFill>
            <a:schemeClr val="tx1"/>
          </a:solidFill>
          <a:latin typeface="Myriad Pro" panose="020B0503030403020204" pitchFamily="34" charset="0"/>
          <a:ea typeface="+mn-ea"/>
          <a:cs typeface="+mn-cs"/>
        </a:defRPr>
      </a:lvl4pPr>
      <a:lvl5pPr marL="1147101" indent="-229961" algn="l" defTabSz="914192" rtl="0" eaLnBrk="1" latinLnBrk="0" hangingPunct="1">
        <a:spcBef>
          <a:spcPct val="20000"/>
        </a:spcBef>
        <a:buClr>
          <a:schemeClr val="bg1">
            <a:lumMod val="75000"/>
          </a:schemeClr>
        </a:buClr>
        <a:buFont typeface="Wingdings" panose="05000000000000000000" pitchFamily="2" charset="2"/>
        <a:buChar char="§"/>
        <a:tabLst>
          <a:tab pos="1147101" algn="l"/>
        </a:tabLst>
        <a:defRPr sz="1500" kern="1200">
          <a:solidFill>
            <a:schemeClr val="tx1"/>
          </a:solidFill>
          <a:latin typeface="Myriad Pro" panose="020B0503030403020204" pitchFamily="34" charset="0"/>
          <a:ea typeface="+mn-ea"/>
          <a:cs typeface="+mn-cs"/>
        </a:defRPr>
      </a:lvl5pPr>
      <a:lvl6pPr marL="2514028"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24"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220"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316"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192" rtl="0" eaLnBrk="1" latinLnBrk="0" hangingPunct="1">
        <a:defRPr sz="1800" kern="1200">
          <a:solidFill>
            <a:schemeClr val="tx1"/>
          </a:solidFill>
          <a:latin typeface="+mn-lt"/>
          <a:ea typeface="+mn-ea"/>
          <a:cs typeface="+mn-cs"/>
        </a:defRPr>
      </a:lvl1pPr>
      <a:lvl2pPr marL="457096" algn="l" defTabSz="914192" rtl="0" eaLnBrk="1" latinLnBrk="0" hangingPunct="1">
        <a:defRPr sz="1800" kern="1200">
          <a:solidFill>
            <a:schemeClr val="tx1"/>
          </a:solidFill>
          <a:latin typeface="+mn-lt"/>
          <a:ea typeface="+mn-ea"/>
          <a:cs typeface="+mn-cs"/>
        </a:defRPr>
      </a:lvl2pPr>
      <a:lvl3pPr marL="914192" algn="l" defTabSz="914192" rtl="0" eaLnBrk="1" latinLnBrk="0" hangingPunct="1">
        <a:defRPr sz="1800" kern="1200">
          <a:solidFill>
            <a:schemeClr val="tx1"/>
          </a:solidFill>
          <a:latin typeface="+mn-lt"/>
          <a:ea typeface="+mn-ea"/>
          <a:cs typeface="+mn-cs"/>
        </a:defRPr>
      </a:lvl3pPr>
      <a:lvl4pPr marL="1371288" algn="l" defTabSz="914192" rtl="0" eaLnBrk="1" latinLnBrk="0" hangingPunct="1">
        <a:defRPr sz="1800" kern="1200">
          <a:solidFill>
            <a:schemeClr val="tx1"/>
          </a:solidFill>
          <a:latin typeface="+mn-lt"/>
          <a:ea typeface="+mn-ea"/>
          <a:cs typeface="+mn-cs"/>
        </a:defRPr>
      </a:lvl4pPr>
      <a:lvl5pPr marL="1828384" algn="l" defTabSz="914192" rtl="0" eaLnBrk="1" latinLnBrk="0" hangingPunct="1">
        <a:defRPr sz="1800" kern="1200">
          <a:solidFill>
            <a:schemeClr val="tx1"/>
          </a:solidFill>
          <a:latin typeface="+mn-lt"/>
          <a:ea typeface="+mn-ea"/>
          <a:cs typeface="+mn-cs"/>
        </a:defRPr>
      </a:lvl5pPr>
      <a:lvl6pPr marL="2285480" algn="l" defTabSz="914192" rtl="0" eaLnBrk="1" latinLnBrk="0" hangingPunct="1">
        <a:defRPr sz="1800" kern="1200">
          <a:solidFill>
            <a:schemeClr val="tx1"/>
          </a:solidFill>
          <a:latin typeface="+mn-lt"/>
          <a:ea typeface="+mn-ea"/>
          <a:cs typeface="+mn-cs"/>
        </a:defRPr>
      </a:lvl6pPr>
      <a:lvl7pPr marL="2742576" algn="l" defTabSz="914192" rtl="0" eaLnBrk="1" latinLnBrk="0" hangingPunct="1">
        <a:defRPr sz="1800" kern="1200">
          <a:solidFill>
            <a:schemeClr val="tx1"/>
          </a:solidFill>
          <a:latin typeface="+mn-lt"/>
          <a:ea typeface="+mn-ea"/>
          <a:cs typeface="+mn-cs"/>
        </a:defRPr>
      </a:lvl7pPr>
      <a:lvl8pPr marL="3199672" algn="l" defTabSz="914192" rtl="0" eaLnBrk="1" latinLnBrk="0" hangingPunct="1">
        <a:defRPr sz="1800" kern="1200">
          <a:solidFill>
            <a:schemeClr val="tx1"/>
          </a:solidFill>
          <a:latin typeface="+mn-lt"/>
          <a:ea typeface="+mn-ea"/>
          <a:cs typeface="+mn-cs"/>
        </a:defRPr>
      </a:lvl8pPr>
      <a:lvl9pPr marL="3656768" algn="l" defTabSz="91419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F9C57023-7CE4-824C-8E0E-D8797537E412}"/>
              </a:ext>
            </a:extLst>
          </p:cNvPr>
          <p:cNvSpPr/>
          <p:nvPr userDrawn="1"/>
        </p:nvSpPr>
        <p:spPr>
          <a:xfrm>
            <a:off x="0" y="4871910"/>
            <a:ext cx="9144000" cy="2715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2" name="Afbeelding 1">
            <a:extLst>
              <a:ext uri="{FF2B5EF4-FFF2-40B4-BE49-F238E27FC236}">
                <a16:creationId xmlns:a16="http://schemas.microsoft.com/office/drawing/2014/main" id="{9FE3A4A6-650B-AF4D-A7C7-2D5391844543}"/>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0" y="0"/>
            <a:ext cx="270000" cy="270000"/>
          </a:xfrm>
          <a:prstGeom prst="rect">
            <a:avLst/>
          </a:prstGeom>
        </p:spPr>
      </p:pic>
      <p:pic>
        <p:nvPicPr>
          <p:cNvPr id="6" name="Afbeelding 5">
            <a:extLst>
              <a:ext uri="{FF2B5EF4-FFF2-40B4-BE49-F238E27FC236}">
                <a16:creationId xmlns:a16="http://schemas.microsoft.com/office/drawing/2014/main" id="{D9222961-87D7-D445-A5B6-9CB31A193F80}"/>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8874000" y="4873500"/>
            <a:ext cx="270000" cy="270000"/>
          </a:xfrm>
          <a:prstGeom prst="rect">
            <a:avLst/>
          </a:prstGeom>
        </p:spPr>
      </p:pic>
    </p:spTree>
    <p:extLst>
      <p:ext uri="{BB962C8B-B14F-4D97-AF65-F5344CB8AC3E}">
        <p14:creationId xmlns:p14="http://schemas.microsoft.com/office/powerpoint/2010/main" val="312410708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matdata.eu/"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era.europa.eu/"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era.europa.eu/activities/national-rules_en"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teleref.era.europa.eu/"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ec.europa.eu/info/law/better-regulation/have-your-say/initiatives/14273-Rail-interoperability-technical-specifications-for-the-telematics-applications-subsystem/F3527343_en" TargetMode="External"/><Relationship Id="rId2" Type="http://schemas.openxmlformats.org/officeDocument/2006/relationships/hyperlink" Target="https://ec.europa.eu/info/law/better-regulation/have-your-say/initiatives/14273-Rail-interoperability-technical-specifications-for-the-telematics-applications-subsystem/F3527344_en"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ec.europa.eu/info/law/better-regulation/have-your-say/initiatives/14273-Rail-interoperability-technical-specifications-for-the-telematics-applications-subsystem/F3527339_en"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ec.europa.eu/info/law/better-regulation/have-your-say/initiatives/14273-Rail-interoperability-technical-specifications-for-the-telematics-applications-subsystem/F3527229_en" TargetMode="External"/><Relationship Id="rId2" Type="http://schemas.openxmlformats.org/officeDocument/2006/relationships/hyperlink" Target="https://ec.europa.eu/info/law/better-regulation/have-your-say/initiatives/14273-Rail-interoperability-technical-specifications-for-the-telematics-applications-subsystem/F3527177_en"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ec.europa.eu/info/law/better-regulation/have-your-say/initiatives/14273-Rail-interoperability-technical-specifications-for-the-telematics-applications-subsystem/F3527227_en"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hyperlink" Target="https://transport.ec.europa.eu/transport-themes/logistics-and-multimodal-transport/efti-regulation_en" TargetMode="External"/><Relationship Id="rId2" Type="http://schemas.openxmlformats.org/officeDocument/2006/relationships/hyperlink" Target="https://eur-lex.europa.eu/eli/reg/2020/1056/oj/eng" TargetMode="External"/><Relationship Id="rId1" Type="http://schemas.openxmlformats.org/officeDocument/2006/relationships/slideLayout" Target="../slideLayouts/slideLayout5.xml"/><Relationship Id="rId4" Type="http://schemas.openxmlformats.org/officeDocument/2006/relationships/hyperlink" Target="https://edisoft.io/en/solutions/service/efti"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hyperlink" Target="Regulation%20(EU)%202016/679%20of%20the%20European%20Parliament%20and%20of%20the%20Council%20of%2027%20April%202016%20on%20the%20protection%20of%20natural%20persons%20with%20regard%20to%20the%20processing%20of%20personal%20data%20and%20on%20the%20free%20movement%20of%20such%20data,%20and%20repealing%20Directive%2095/46/EC" TargetMode="External"/><Relationship Id="rId2" Type="http://schemas.openxmlformats.org/officeDocument/2006/relationships/hyperlink" Target="https://eur-lex.europa.eu/eli/reg/2021/782/oj/eng" TargetMode="External"/><Relationship Id="rId1" Type="http://schemas.openxmlformats.org/officeDocument/2006/relationships/slideLayout" Target="../slideLayouts/slideLayout5.xml"/><Relationship Id="rId5" Type="http://schemas.openxmlformats.org/officeDocument/2006/relationships/hyperlink" Target="https://eur-lex.europa.eu/eli/reg/2019/881/oj/eng" TargetMode="External"/><Relationship Id="rId4" Type="http://schemas.openxmlformats.org/officeDocument/2006/relationships/hyperlink" Target="https://eur-lex.europa.eu/legal-content/EN/TXT/?qid=1561563110433&amp;uri=CELEX:32019L1024"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eur-lex.europa.eu/eli/dir/2007/2/oj/eng" TargetMode="External"/><Relationship Id="rId2" Type="http://schemas.openxmlformats.org/officeDocument/2006/relationships/hyperlink" Target="https://eur-lex.europa.eu/legal-content/EN/TXT/?uri=CELEX%3A32024R1689" TargetMode="Externa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eur-lex.europa.eu/eli/reg/2024/903/oj/eng" TargetMode="Externa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commission.europa.eu/about/departments-and-executive-agencies/mobility-and-transport_en" TargetMode="External"/><Relationship Id="rId1" Type="http://schemas.openxmlformats.org/officeDocument/2006/relationships/slideLayout" Target="../slideLayouts/slideLayout2.xml"/><Relationship Id="rId6" Type="http://schemas.openxmlformats.org/officeDocument/2006/relationships/hyperlink" Target="https://www.era.europa.eu/person/fidel-santiago" TargetMode="External"/><Relationship Id="rId5" Type="http://schemas.openxmlformats.org/officeDocument/2006/relationships/hyperlink" Target="https://www.era.europa.eu/person/yann-seimandi" TargetMode="External"/><Relationship Id="rId4" Type="http://schemas.openxmlformats.org/officeDocument/2006/relationships/image" Target="../media/image60.png"/></Relationships>
</file>

<file path=ppt/slides/_rels/slide72.xml.rels><?xml version="1.0" encoding="UTF-8" standalone="yes"?>
<Relationships xmlns="http://schemas.openxmlformats.org/package/2006/relationships"><Relationship Id="rId3" Type="http://schemas.openxmlformats.org/officeDocument/2006/relationships/hyperlink" Target="https://www.era.europa.eu/agency-you/agency/organisation_en" TargetMode="External"/><Relationship Id="rId2" Type="http://schemas.openxmlformats.org/officeDocument/2006/relationships/hyperlink" Target="http://eur-lex.europa.eu/legal-content/EN/TXT/?qid=1510915145294&amp;uri=CELEX:32004R0881"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www.era.europa.eu/content/mickael-varga" TargetMode="External"/><Relationship Id="rId2" Type="http://schemas.openxmlformats.org/officeDocument/2006/relationships/hyperlink" Target="https://www.era.europa.eu/person/stefan-jugelt" TargetMode="Externa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75.xml.rels><?xml version="1.0" encoding="UTF-8" standalone="yes"?>
<Relationships xmlns="http://schemas.openxmlformats.org/package/2006/relationships"><Relationship Id="rId3" Type="http://schemas.openxmlformats.org/officeDocument/2006/relationships/hyperlink" Target="https://www.cer.be/" TargetMode="External"/><Relationship Id="rId2" Type="http://schemas.openxmlformats.org/officeDocument/2006/relationships/hyperlink" Target="https://eimrail.org/eim/"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hyperlink" Target="https://rne.eu/it/taf-tap-tsi/" TargetMode="External"/><Relationship Id="rId1" Type="http://schemas.openxmlformats.org/officeDocument/2006/relationships/slideLayout" Target="../slideLayouts/slideLayout2.xml"/><Relationship Id="rId4" Type="http://schemas.openxmlformats.org/officeDocument/2006/relationships/hyperlink" Target="https://www.era.europa.eu/person/harald-reisinger" TargetMode="External"/></Relationships>
</file>

<file path=ppt/slides/_rels/slide78.xml.rels><?xml version="1.0" encoding="UTF-8" standalone="yes"?>
<Relationships xmlns="http://schemas.openxmlformats.org/package/2006/relationships"><Relationship Id="rId2" Type="http://schemas.openxmlformats.org/officeDocument/2006/relationships/hyperlink" Target="https://uic.org/"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www.uirr.com/"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www.era.europa.eu/person/gilles-peterhans" TargetMode="External"/><Relationship Id="rId2" Type="http://schemas.openxmlformats.org/officeDocument/2006/relationships/hyperlink" Target="https://uiprail.org/" TargetMode="Externa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eg"/></Relationships>
</file>

<file path=ppt/slides/_rels/slide8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hyperlink" Target="https://www.era.europa.eu/content/brede-dammen" TargetMode="External"/><Relationship Id="rId4" Type="http://schemas.openxmlformats.org/officeDocument/2006/relationships/hyperlink" Target="https://www.era.europa.eu/person/einar-bjorkevoll"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www.era.europa.eu/person/vasco-paul-kolmorgen" TargetMode="External"/><Relationship Id="rId2" Type="http://schemas.openxmlformats.org/officeDocument/2006/relationships/hyperlink" Target="https://www.railml.org/en/"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rail-research.europa.eu/" TargetMode="Externa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s://tsga.eu/" TargetMode="External"/><Relationship Id="rId2" Type="http://schemas.openxmlformats.org/officeDocument/2006/relationships/hyperlink" Target="http://taf-jsg.info/" TargetMode="Externa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www.era.europa.eu/system/files/2022-11/2020_status_report_implementation_taf_tsi_impl_en_0.pdf" TargetMode="Externa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hyperlink" Target="https://www.era.europa.eu/content/era-railway-factsheets"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tis-prod.rne.eu/" TargetMode="Externa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rne.eu/it/products/ccs/what-is-ccs/" TargetMode="Externa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tis-prod.rne.eu/login" TargetMode="Externa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hyperlink" Target="https://www.raildata.coop/services/isr/" TargetMode="External"/><Relationship Id="rId2" Type="http://schemas.openxmlformats.org/officeDocument/2006/relationships/hyperlink" Target="https://www.raildata.coop/services/orfeus/" TargetMode="External"/><Relationship Id="rId1" Type="http://schemas.openxmlformats.org/officeDocument/2006/relationships/slideLayout" Target="../slideLayouts/slideLayout2.xml"/><Relationship Id="rId5" Type="http://schemas.openxmlformats.org/officeDocument/2006/relationships/hyperlink" Target="https://www.hitrail.com/heros" TargetMode="External"/><Relationship Id="rId4" Type="http://schemas.openxmlformats.org/officeDocument/2006/relationships/hyperlink" Target="https://www.era.europa.eu/system/files/2022-10/RSRD2%20Rolling%20Stock%20Reference%20Database%20-%20Presentation.pdf" TargetMode="External"/></Relationships>
</file>

<file path=ppt/slides/_rels/slide10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95.jpe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5.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9.xml.rels><?xml version="1.0" encoding="UTF-8" standalone="yes"?>
<Relationships xmlns="http://schemas.openxmlformats.org/package/2006/relationships"><Relationship Id="rId3" Type="http://schemas.openxmlformats.org/officeDocument/2006/relationships/hyperlink" Target="http://data.europa.eu/949/.../operationalPoints/BEFBCL" TargetMode="External"/><Relationship Id="rId7" Type="http://schemas.openxmlformats.org/officeDocument/2006/relationships/hyperlink" Target="http://data.europa.eu/949/inCountry"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hyperlink" Target="http://data.europa.eu/949/opType" TargetMode="External"/><Relationship Id="rId5" Type="http://schemas.openxmlformats.org/officeDocument/2006/relationships/hyperlink" Target="http://publications.europa.eu/resource/authority/country/BEL" TargetMode="External"/><Relationship Id="rId4" Type="http://schemas.openxmlformats.org/officeDocument/2006/relationships/hyperlink" Target="http://data.europa.eu/949/.../op-types/rinf/10" TargetMode="External"/></Relationships>
</file>

<file path=ppt/slides/_rels/slide120.xml.rels><?xml version="1.0" encoding="UTF-8" standalone="yes"?>
<Relationships xmlns="http://schemas.openxmlformats.org/package/2006/relationships"><Relationship Id="rId3" Type="http://schemas.openxmlformats.org/officeDocument/2006/relationships/hyperlink" Target="http://data.europa.eu/949/.../operationalPoints/BEFBCL" TargetMode="External"/><Relationship Id="rId7" Type="http://schemas.openxmlformats.org/officeDocument/2006/relationships/hyperlink" Target="http://publications.europa.eu/resource/authority/country/BEL"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hyperlink" Target="http://data.europa.eu/949/inCountry" TargetMode="External"/><Relationship Id="rId5" Type="http://schemas.openxmlformats.org/officeDocument/2006/relationships/hyperlink" Target="http://data.europa.eu/949/.../op-types/rinf/10" TargetMode="External"/><Relationship Id="rId4" Type="http://schemas.openxmlformats.org/officeDocument/2006/relationships/hyperlink" Target="http://data.europa.eu/949/opType"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25.png"/></Relationships>
</file>

<file path=ppt/slides/_rels/slide122.xml.rels><?xml version="1.0" encoding="UTF-8" standalone="yes"?>
<Relationships xmlns="http://schemas.openxmlformats.org/package/2006/relationships"><Relationship Id="rId3" Type="http://schemas.openxmlformats.org/officeDocument/2006/relationships/hyperlink" Target="https://kvistgaard.github.io/sparql/#/page/sparql%20wiki" TargetMode="External"/><Relationship Id="rId2" Type="http://schemas.openxmlformats.org/officeDocument/2006/relationships/hyperlink" Target="https://data-interop.era.europa.eu/data-stories"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8" Type="http://schemas.openxmlformats.org/officeDocument/2006/relationships/hyperlink" Target="https://www.youtube.com/watch?v=FFrK0ZyYAl4" TargetMode="External"/><Relationship Id="rId13" Type="http://schemas.openxmlformats.org/officeDocument/2006/relationships/hyperlink" Target="https://www.youtube.com/watch?v=vISh2QYN0xI" TargetMode="External"/><Relationship Id="rId3" Type="http://schemas.openxmlformats.org/officeDocument/2006/relationships/hyperlink" Target="https://medium.com/flat-pack-tech/ikeas-knowledge-graph-and-why-it-has-three-layers-a38fca436349" TargetMode="External"/><Relationship Id="rId7" Type="http://schemas.openxmlformats.org/officeDocument/2006/relationships/hyperlink" Target="https://www.youtube.com/watch?v=9G4539pngVM&amp;t=1s" TargetMode="External"/><Relationship Id="rId12" Type="http://schemas.openxmlformats.org/officeDocument/2006/relationships/hyperlink" Target="https://www.youtube.com/watch?v=y9Gv2bVItYU" TargetMode="External"/><Relationship Id="rId2" Type="http://schemas.openxmlformats.org/officeDocument/2006/relationships/hyperlink" Target="https://netflixtechblog.com/uda-unified-data-architecture-6a6aee261d8d" TargetMode="External"/><Relationship Id="rId1" Type="http://schemas.openxmlformats.org/officeDocument/2006/relationships/slideLayout" Target="../slideLayouts/slideLayout2.xml"/><Relationship Id="rId6" Type="http://schemas.openxmlformats.org/officeDocument/2006/relationships/hyperlink" Target="https://www.youtube.com/watch?v=dtJNTyLPhtM" TargetMode="External"/><Relationship Id="rId11" Type="http://schemas.openxmlformats.org/officeDocument/2006/relationships/hyperlink" Target="https://www.youtube.com/watch?v=baEIM950PWw" TargetMode="External"/><Relationship Id="rId5" Type="http://schemas.openxmlformats.org/officeDocument/2006/relationships/hyperlink" Target="https://www.youtube.com/watch?v=WqYBx2gB6vA" TargetMode="External"/><Relationship Id="rId10" Type="http://schemas.openxmlformats.org/officeDocument/2006/relationships/hyperlink" Target="https://www.youtube.com/watch?v=8K3XYTdc3ag" TargetMode="External"/><Relationship Id="rId4" Type="http://schemas.openxmlformats.org/officeDocument/2006/relationships/hyperlink" Target="https://www.youtube.com/watch?v=luTpeEaxLhg" TargetMode="External"/><Relationship Id="rId9" Type="http://schemas.openxmlformats.org/officeDocument/2006/relationships/hyperlink" Target="https://www.youtube.com/watch?v=fRyXYQzH1Oo" TargetMode="External"/><Relationship Id="rId14" Type="http://schemas.openxmlformats.org/officeDocument/2006/relationships/hyperlink" Target="https://www.youtube.com/watch?v=geH7eAeQdVY" TargetMode="External"/></Relationships>
</file>

<file path=ppt/slides/_rels/slide12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hyperlink" Target="https://en.wikipedia.org/wiki/All_models_are_wrong" TargetMode="Externa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hyperlink" Target="https://link.excalidraw.com/p/readonly/S6nQcY35SuYVFAhjhEUv" TargetMode="Externa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0.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hyperlink" Target="https://github.com/NeTEx-CEN/NeTEx" TargetMode="Externa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hyperlink" Target="https://transmodel-cen.eu/wp-content/uploads/2024/07/CER-UITP-Factsheet_OSDM-Transmodel.pdf" TargetMode="Externa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hyperlink" Target="https://mobilitydata.org/history/" TargetMode="External"/><Relationship Id="rId2" Type="http://schemas.openxmlformats.org/officeDocument/2006/relationships/hyperlink" Target="https://gtfs.org/" TargetMode="External"/><Relationship Id="rId1" Type="http://schemas.openxmlformats.org/officeDocument/2006/relationships/slideLayout" Target="../slideLayouts/slideLayout2.xml"/><Relationship Id="rId4" Type="http://schemas.openxmlformats.org/officeDocument/2006/relationships/hyperlink" Target="https://developers.google.com/transit/gtfs/examples/gtfs-feed"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s://www.linkedin.com/posts/mobilitydata_mobilitydata-gtfs-mmtis-activity-7333637238196514817-JVHx?utm_source=share&amp;utm_medium=member_desktop&amp;rcm=ACoAAAKKd58BEfDZGWnrZkWE4HOAh8OvCGIGbK8" TargetMode="External"/><Relationship Id="rId2" Type="http://schemas.openxmlformats.org/officeDocument/2006/relationships/hyperlink" Target="https://transmodel-cen.eu/wp-content/uploads/2024/06/2024-June_DATA4PT_GTFS-NeTEx-Mapping_vf.pdf" TargetMode="Externa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hyperlink" Target="https://gitlab.com/era-europa-eu/public/interoperable-data-programme/era-ontology/era-ontology" TargetMode="External"/><Relationship Id="rId2" Type="http://schemas.openxmlformats.org/officeDocument/2006/relationships/hyperlink" Target="https://data-interop.era.europa.eu/" TargetMode="External"/><Relationship Id="rId1" Type="http://schemas.openxmlformats.org/officeDocument/2006/relationships/slideLayout" Target="../slideLayouts/slideLayout2.xml"/><Relationship Id="rId5" Type="http://schemas.openxmlformats.org/officeDocument/2006/relationships/hyperlink" Target="https://data-interop.era.europa.eu/era-vocabulary/" TargetMode="External"/><Relationship Id="rId4" Type="http://schemas.openxmlformats.org/officeDocument/2006/relationships/hyperlink" Target="https://biblio.ugent.be/publication/8724177"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s://data-interop.era.europa.eu/route-compatibility" TargetMode="External"/><Relationship Id="rId2" Type="http://schemas.openxmlformats.org/officeDocument/2006/relationships/hyperlink" Target="https://data-interop.era.europa.eu/search" TargetMode="External"/><Relationship Id="rId1" Type="http://schemas.openxmlformats.org/officeDocument/2006/relationships/slideLayout" Target="../slideLayouts/slideLayout5.xml"/><Relationship Id="rId4" Type="http://schemas.openxmlformats.org/officeDocument/2006/relationships/image" Target="../media/image132.jpeg"/></Relationships>
</file>

<file path=ppt/slides/_rels/slide152.xml.rels><?xml version="1.0" encoding="UTF-8" standalone="yes"?>
<Relationships xmlns="http://schemas.openxmlformats.org/package/2006/relationships"><Relationship Id="rId3" Type="http://schemas.openxmlformats.org/officeDocument/2006/relationships/hyperlink" Target="https://www.railml.org/en/" TargetMode="External"/><Relationship Id="rId2" Type="http://schemas.openxmlformats.org/officeDocument/2006/relationships/hyperlink" Target="https://www.iso.org/obp/ui/en/#iso:std:iso:ts:4398:ed-1:v1:en" TargetMode="External"/><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hyperlink" Target="https://ontology.railml.org/"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s://wiki3.railml.org/wiki/UC:UseCases" TargetMode="Externa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hyperlink" Target="https://uic.org/projects-99/article/sfera-smart-communications-for-efficient-rail-activities" TargetMode="Externa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3" Type="http://schemas.openxmlformats.org/officeDocument/2006/relationships/hyperlink" Target="https://github.com/EU-Agency-for-Railways/TSI_TAP" TargetMode="External"/><Relationship Id="rId2" Type="http://schemas.openxmlformats.org/officeDocument/2006/relationships/hyperlink" Target="https://github.com/EU-Agency-for-Railways/TSI_TAF" TargetMode="Externa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38.gif"/><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hyperlink" Target="mailto:taftap@mobilit.fgov.be" TargetMode="External"/><Relationship Id="rId2" Type="http://schemas.openxmlformats.org/officeDocument/2006/relationships/hyperlink" Target="file:///C:\Users\mathi\AppData\Local\Logseq\app-0.10.12\resources\app\TAF_TSI@era.europa.eu" TargetMode="External"/><Relationship Id="rId1" Type="http://schemas.openxmlformats.org/officeDocument/2006/relationships/slideLayout" Target="../slideLayouts/slideLayout2.xml"/><Relationship Id="rId5" Type="http://schemas.openxmlformats.org/officeDocument/2006/relationships/hyperlink" Target="https://www.linkedin.com/in/mathiasvda/" TargetMode="External"/><Relationship Id="rId4" Type="http://schemas.openxmlformats.org/officeDocument/2006/relationships/hyperlink" Target="mailto:mathias@matdata.eu" TargetMode="External"/></Relationships>
</file>

<file path=ppt/slides/_rels/slide16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AF0F8CA-CD6A-425B-A0E0-C46C8CE43E2A}"/>
              </a:ext>
            </a:extLst>
          </p:cNvPr>
          <p:cNvSpPr>
            <a:spLocks noGrp="1"/>
          </p:cNvSpPr>
          <p:nvPr>
            <p:ph sz="quarter" idx="10"/>
          </p:nvPr>
        </p:nvSpPr>
        <p:spPr/>
        <p:txBody>
          <a:bodyPr/>
          <a:lstStyle/>
          <a:p>
            <a:r>
              <a:rPr lang="en-BE" dirty="0"/>
              <a:t>TSI Telematics (Scheduled on 2025-06-19)</a:t>
            </a:r>
            <a:endParaRPr lang="fr-BE" dirty="0"/>
          </a:p>
        </p:txBody>
      </p:sp>
      <p:pic>
        <p:nvPicPr>
          <p:cNvPr id="3" name="Picture 2">
            <a:extLst>
              <a:ext uri="{FF2B5EF4-FFF2-40B4-BE49-F238E27FC236}">
                <a16:creationId xmlns:a16="http://schemas.microsoft.com/office/drawing/2014/main" id="{85FC4313-524F-43CF-B5E7-E57CEAF700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76256" y="0"/>
            <a:ext cx="2088232" cy="754084"/>
          </a:xfrm>
          <a:prstGeom prst="rect">
            <a:avLst/>
          </a:prstGeom>
        </p:spPr>
      </p:pic>
    </p:spTree>
    <p:extLst>
      <p:ext uri="{BB962C8B-B14F-4D97-AF65-F5344CB8AC3E}">
        <p14:creationId xmlns:p14="http://schemas.microsoft.com/office/powerpoint/2010/main" val="3857496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
            <a:extLst>
              <a:ext uri="{FF2B5EF4-FFF2-40B4-BE49-F238E27FC236}">
                <a16:creationId xmlns:a16="http://schemas.microsoft.com/office/drawing/2014/main" id="{553DB994-5085-C26E-25B5-59D937F3377B}"/>
              </a:ext>
            </a:extLst>
          </p:cNvPr>
          <p:cNvSpPr>
            <a:spLocks noGrp="1"/>
          </p:cNvSpPr>
          <p:nvPr>
            <p:ph sz="half" idx="1"/>
          </p:nvPr>
        </p:nvSpPr>
        <p:spPr>
          <a:xfrm>
            <a:off x="1115616" y="915566"/>
            <a:ext cx="3816424" cy="3394472"/>
          </a:xfrm>
        </p:spPr>
        <p:txBody>
          <a:bodyPr>
            <a:normAutofit lnSpcReduction="10000"/>
          </a:bodyPr>
          <a:lstStyle/>
          <a:p>
            <a:pPr>
              <a:lnSpc>
                <a:spcPct val="90000"/>
              </a:lnSpc>
            </a:pPr>
            <a:r>
              <a:rPr lang="en-BE" sz="1900" dirty="0"/>
              <a:t>Mathias Vanden Auweele</a:t>
            </a:r>
          </a:p>
          <a:p>
            <a:pPr>
              <a:lnSpc>
                <a:spcPct val="90000"/>
              </a:lnSpc>
            </a:pPr>
            <a:r>
              <a:rPr lang="en-BE" sz="1700" dirty="0"/>
              <a:t>Railway data freelancer</a:t>
            </a:r>
          </a:p>
          <a:p>
            <a:pPr>
              <a:lnSpc>
                <a:spcPct val="90000"/>
              </a:lnSpc>
            </a:pPr>
            <a:r>
              <a:rPr lang="en-BE" sz="1700" dirty="0">
                <a:hlinkClick r:id="rId2"/>
              </a:rPr>
              <a:t>Company: </a:t>
            </a:r>
            <a:r>
              <a:rPr lang="nl-BE" sz="1700" dirty="0" err="1">
                <a:hlinkClick r:id="rId2"/>
              </a:rPr>
              <a:t>MatData</a:t>
            </a:r>
            <a:endParaRPr lang="en-BE" sz="1700" dirty="0"/>
          </a:p>
          <a:p>
            <a:pPr>
              <a:lnSpc>
                <a:spcPct val="90000"/>
              </a:lnSpc>
            </a:pPr>
            <a:endParaRPr lang="en-BE" sz="1900" dirty="0"/>
          </a:p>
          <a:p>
            <a:pPr>
              <a:lnSpc>
                <a:spcPct val="90000"/>
              </a:lnSpc>
            </a:pPr>
            <a:r>
              <a:rPr lang="en-BE" sz="1700" dirty="0"/>
              <a:t>15 years doing data at Infrabel</a:t>
            </a:r>
          </a:p>
          <a:p>
            <a:pPr>
              <a:lnSpc>
                <a:spcPct val="90000"/>
              </a:lnSpc>
            </a:pPr>
            <a:endParaRPr lang="en-BE" sz="1700" dirty="0"/>
          </a:p>
          <a:p>
            <a:pPr>
              <a:lnSpc>
                <a:spcPct val="90000"/>
              </a:lnSpc>
            </a:pPr>
            <a:r>
              <a:rPr lang="en-BE" sz="1700" dirty="0"/>
              <a:t>Freelance since 2025 :</a:t>
            </a:r>
          </a:p>
          <a:p>
            <a:pPr marL="342900" indent="-342900">
              <a:lnSpc>
                <a:spcPct val="90000"/>
              </a:lnSpc>
              <a:buFont typeface="Arial" panose="020B0604020202020204" pitchFamily="34" charset="0"/>
              <a:buChar char="•"/>
            </a:pPr>
            <a:r>
              <a:rPr lang="en-BE" sz="1700" dirty="0"/>
              <a:t>At </a:t>
            </a:r>
            <a:r>
              <a:rPr lang="en-BE" sz="1700" b="1" dirty="0"/>
              <a:t>BaneNOR</a:t>
            </a:r>
            <a:r>
              <a:rPr lang="en-BE" sz="1700" dirty="0"/>
              <a:t>, working on t</a:t>
            </a:r>
            <a:r>
              <a:rPr lang="nl-BE" sz="1700" dirty="0"/>
              <a:t>he</a:t>
            </a:r>
            <a:r>
              <a:rPr lang="en-BE" sz="1700" dirty="0"/>
              <a:t> DIM knowledge graph</a:t>
            </a:r>
          </a:p>
          <a:p>
            <a:pPr marL="342900" indent="-342900">
              <a:lnSpc>
                <a:spcPct val="90000"/>
              </a:lnSpc>
              <a:buFont typeface="Arial" panose="020B0604020202020204" pitchFamily="34" charset="0"/>
              <a:buChar char="•"/>
            </a:pPr>
            <a:r>
              <a:rPr lang="en-BE" sz="1700" dirty="0"/>
              <a:t>At </a:t>
            </a:r>
            <a:r>
              <a:rPr lang="en-BE" sz="1700" b="1" dirty="0"/>
              <a:t>ERA</a:t>
            </a:r>
            <a:r>
              <a:rPr lang="en-BE" sz="1700" dirty="0"/>
              <a:t> working on the Telematics ontology</a:t>
            </a:r>
          </a:p>
          <a:p>
            <a:pPr marL="342900" indent="-342900">
              <a:lnSpc>
                <a:spcPct val="90000"/>
              </a:lnSpc>
              <a:buFont typeface="Arial" panose="020B0604020202020204" pitchFamily="34" charset="0"/>
              <a:buChar char="•"/>
            </a:pPr>
            <a:r>
              <a:rPr lang="en-BE" sz="1700" dirty="0"/>
              <a:t>At </a:t>
            </a:r>
            <a:r>
              <a:rPr lang="en-BE" sz="1700" b="1" dirty="0" err="1"/>
              <a:t>Certifer</a:t>
            </a:r>
            <a:r>
              <a:rPr lang="en-BE" sz="1700" dirty="0"/>
              <a:t> as ENE certification expert</a:t>
            </a:r>
            <a:endParaRPr lang="en-US" sz="1700" dirty="0"/>
          </a:p>
        </p:txBody>
      </p:sp>
      <p:pic>
        <p:nvPicPr>
          <p:cNvPr id="9" name="Content Placeholder 8" descr="A person pointing at a projector screen&#10;&#10;AI-generated content may be incorrect.">
            <a:extLst>
              <a:ext uri="{FF2B5EF4-FFF2-40B4-BE49-F238E27FC236}">
                <a16:creationId xmlns:a16="http://schemas.microsoft.com/office/drawing/2014/main" id="{87254859-982C-B272-0500-CED6125D6F96}"/>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b="-3"/>
          <a:stretch>
            <a:fillRect/>
          </a:stretch>
        </p:blipFill>
        <p:spPr>
          <a:xfrm>
            <a:off x="5148064" y="915566"/>
            <a:ext cx="3816424" cy="3394472"/>
          </a:xfrm>
          <a:noFill/>
        </p:spPr>
      </p:pic>
      <p:sp>
        <p:nvSpPr>
          <p:cNvPr id="2" name="Title 1">
            <a:extLst>
              <a:ext uri="{FF2B5EF4-FFF2-40B4-BE49-F238E27FC236}">
                <a16:creationId xmlns:a16="http://schemas.microsoft.com/office/drawing/2014/main" id="{17F9EEFC-F3DD-36DF-9932-ECBE250DC32D}"/>
              </a:ext>
            </a:extLst>
          </p:cNvPr>
          <p:cNvSpPr>
            <a:spLocks noGrp="1"/>
          </p:cNvSpPr>
          <p:nvPr>
            <p:ph type="title"/>
          </p:nvPr>
        </p:nvSpPr>
        <p:spPr>
          <a:xfrm>
            <a:off x="1115616" y="1"/>
            <a:ext cx="6840760" cy="681540"/>
          </a:xfrm>
        </p:spPr>
        <p:txBody>
          <a:bodyPr anchor="ctr">
            <a:normAutofit/>
          </a:bodyPr>
          <a:lstStyle/>
          <a:p>
            <a:r>
              <a:rPr lang="en-BE" dirty="0"/>
              <a:t>Introductions</a:t>
            </a:r>
          </a:p>
        </p:txBody>
      </p:sp>
    </p:spTree>
    <p:extLst>
      <p:ext uri="{BB962C8B-B14F-4D97-AF65-F5344CB8AC3E}">
        <p14:creationId xmlns:p14="http://schemas.microsoft.com/office/powerpoint/2010/main" val="579911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98F530E-F7D8-FC33-916C-CB2F68581D8E}"/>
              </a:ext>
            </a:extLst>
          </p:cNvPr>
          <p:cNvSpPr>
            <a:spLocks noGrp="1"/>
          </p:cNvSpPr>
          <p:nvPr>
            <p:ph idx="1"/>
          </p:nvPr>
        </p:nvSpPr>
        <p:spPr>
          <a:xfrm>
            <a:off x="1115616" y="904712"/>
            <a:ext cx="7571184" cy="3696893"/>
          </a:xfrm>
        </p:spPr>
        <p:txBody>
          <a:bodyPr>
            <a:normAutofit fontScale="92500"/>
          </a:bodyPr>
          <a:lstStyle/>
          <a:p>
            <a:r>
              <a:rPr lang="en-GB" noProof="0" dirty="0">
                <a:solidFill>
                  <a:schemeClr val="tx1"/>
                </a:solidFill>
              </a:rPr>
              <a:t>This module is an introduction to </a:t>
            </a:r>
            <a:r>
              <a:rPr lang="en-BE" noProof="0" dirty="0">
                <a:solidFill>
                  <a:schemeClr val="tx1"/>
                </a:solidFill>
              </a:rPr>
              <a:t>the TSI TAF/TAP, soon to be known as TSI telematics</a:t>
            </a:r>
            <a:r>
              <a:rPr lang="fr-BE" noProof="0" dirty="0">
                <a:solidFill>
                  <a:schemeClr val="tx1"/>
                </a:solidFill>
              </a:rPr>
              <a:t>.</a:t>
            </a:r>
          </a:p>
          <a:p>
            <a:endParaRPr lang="fr-BE" noProof="0" dirty="0">
              <a:solidFill>
                <a:schemeClr val="tx1"/>
              </a:solidFill>
            </a:endParaRPr>
          </a:p>
          <a:p>
            <a:r>
              <a:rPr lang="en-GB" dirty="0">
                <a:solidFill>
                  <a:schemeClr val="tx1"/>
                </a:solidFill>
              </a:rPr>
              <a:t>At the end of this </a:t>
            </a:r>
            <a:r>
              <a:rPr lang="en-BE" dirty="0">
                <a:solidFill>
                  <a:schemeClr val="tx1"/>
                </a:solidFill>
              </a:rPr>
              <a:t>session</a:t>
            </a:r>
            <a:r>
              <a:rPr lang="en-GB" dirty="0">
                <a:solidFill>
                  <a:schemeClr val="tx1"/>
                </a:solidFill>
              </a:rPr>
              <a:t>, you will have learned</a:t>
            </a:r>
            <a:r>
              <a:rPr lang="fr-BE" dirty="0">
                <a:solidFill>
                  <a:schemeClr val="tx1"/>
                </a:solidFill>
              </a:rPr>
              <a:t>:</a:t>
            </a:r>
          </a:p>
          <a:p>
            <a:pPr marL="342900" indent="-342900">
              <a:buClr>
                <a:schemeClr val="bg2"/>
              </a:buClr>
              <a:buFont typeface="Wingdings" panose="05000000000000000000" pitchFamily="2" charset="2"/>
              <a:buChar char="§"/>
            </a:pPr>
            <a:r>
              <a:rPr lang="nl-BE" dirty="0">
                <a:solidFill>
                  <a:schemeClr val="tx1"/>
                </a:solidFill>
              </a:rPr>
              <a:t>T</a:t>
            </a:r>
            <a:r>
              <a:rPr lang="en-BE" dirty="0">
                <a:solidFill>
                  <a:schemeClr val="tx1"/>
                </a:solidFill>
              </a:rPr>
              <a:t>he basics of railway telematics</a:t>
            </a:r>
          </a:p>
          <a:p>
            <a:pPr marL="342900" indent="-342900">
              <a:buClr>
                <a:schemeClr val="bg2"/>
              </a:buClr>
              <a:buFont typeface="Wingdings" panose="05000000000000000000" pitchFamily="2" charset="2"/>
              <a:buChar char="§"/>
            </a:pPr>
            <a:r>
              <a:rPr lang="en-BE" dirty="0">
                <a:solidFill>
                  <a:schemeClr val="tx1"/>
                </a:solidFill>
              </a:rPr>
              <a:t>The legal framework around railway telematics &amp; the upcoming TSI</a:t>
            </a:r>
          </a:p>
          <a:p>
            <a:pPr marL="342900" indent="-342900">
              <a:buClr>
                <a:schemeClr val="bg2"/>
              </a:buClr>
              <a:buFont typeface="Wingdings" panose="05000000000000000000" pitchFamily="2" charset="2"/>
              <a:buChar char="§"/>
            </a:pPr>
            <a:r>
              <a:rPr lang="en-BE" dirty="0">
                <a:solidFill>
                  <a:schemeClr val="tx1"/>
                </a:solidFill>
              </a:rPr>
              <a:t>Implementation status of the TSI</a:t>
            </a:r>
          </a:p>
          <a:p>
            <a:pPr marL="342900" indent="-342900">
              <a:buClr>
                <a:schemeClr val="bg2"/>
              </a:buClr>
              <a:buFont typeface="Wingdings" panose="05000000000000000000" pitchFamily="2" charset="2"/>
              <a:buChar char="§"/>
            </a:pPr>
            <a:r>
              <a:rPr lang="en-BE" dirty="0">
                <a:solidFill>
                  <a:schemeClr val="tx1"/>
                </a:solidFill>
              </a:rPr>
              <a:t>Why RDF is the superior data technology</a:t>
            </a:r>
          </a:p>
          <a:p>
            <a:pPr marL="342900" indent="-342900">
              <a:buClr>
                <a:schemeClr val="bg2"/>
              </a:buClr>
              <a:buFont typeface="Wingdings" panose="05000000000000000000" pitchFamily="2" charset="2"/>
              <a:buChar char="§"/>
            </a:pPr>
            <a:r>
              <a:rPr lang="en-BE" dirty="0">
                <a:solidFill>
                  <a:schemeClr val="tx1"/>
                </a:solidFill>
              </a:rPr>
              <a:t>Key differences between data models such as </a:t>
            </a:r>
            <a:r>
              <a:rPr lang="en-BE" dirty="0" err="1">
                <a:solidFill>
                  <a:schemeClr val="tx1"/>
                </a:solidFill>
              </a:rPr>
              <a:t>Transmodel</a:t>
            </a:r>
            <a:r>
              <a:rPr lang="en-BE" dirty="0">
                <a:solidFill>
                  <a:schemeClr val="tx1"/>
                </a:solidFill>
              </a:rPr>
              <a:t>, OSDM and GTFS</a:t>
            </a:r>
            <a:endParaRPr lang="en-GB" dirty="0">
              <a:solidFill>
                <a:schemeClr val="tx1"/>
              </a:solidFill>
            </a:endParaRPr>
          </a:p>
        </p:txBody>
      </p:sp>
      <p:pic>
        <p:nvPicPr>
          <p:cNvPr id="6" name="Picture 5" descr="Icon&#10;&#10;Description automatically generated">
            <a:extLst>
              <a:ext uri="{FF2B5EF4-FFF2-40B4-BE49-F238E27FC236}">
                <a16:creationId xmlns:a16="http://schemas.microsoft.com/office/drawing/2014/main" id="{7B9A6B2C-E535-F086-6346-8E5CAC4BEF8E}"/>
              </a:ext>
            </a:extLst>
          </p:cNvPr>
          <p:cNvPicPr>
            <a:picLocks noChangeAspect="1"/>
          </p:cNvPicPr>
          <p:nvPr/>
        </p:nvPicPr>
        <p:blipFill>
          <a:blip r:embed="rId2"/>
          <a:stretch>
            <a:fillRect/>
          </a:stretch>
        </p:blipFill>
        <p:spPr>
          <a:xfrm>
            <a:off x="35496" y="904712"/>
            <a:ext cx="1072950" cy="1018966"/>
          </a:xfrm>
          <a:prstGeom prst="rect">
            <a:avLst/>
          </a:prstGeom>
        </p:spPr>
      </p:pic>
      <p:sp>
        <p:nvSpPr>
          <p:cNvPr id="9" name="Title 1">
            <a:extLst>
              <a:ext uri="{FF2B5EF4-FFF2-40B4-BE49-F238E27FC236}">
                <a16:creationId xmlns:a16="http://schemas.microsoft.com/office/drawing/2014/main" id="{2D7E20CA-FE45-3229-89F7-48D386C81C9A}"/>
              </a:ext>
            </a:extLst>
          </p:cNvPr>
          <p:cNvSpPr>
            <a:spLocks noGrp="1"/>
          </p:cNvSpPr>
          <p:nvPr>
            <p:ph type="title"/>
          </p:nvPr>
        </p:nvSpPr>
        <p:spPr>
          <a:xfrm>
            <a:off x="1115616" y="1"/>
            <a:ext cx="6840760" cy="681540"/>
          </a:xfrm>
        </p:spPr>
        <p:txBody>
          <a:bodyPr/>
          <a:lstStyle/>
          <a:p>
            <a:r>
              <a:rPr lang="fr-BE" dirty="0"/>
              <a:t>Module Learning Objectives</a:t>
            </a:r>
          </a:p>
        </p:txBody>
      </p:sp>
    </p:spTree>
    <p:extLst>
      <p:ext uri="{BB962C8B-B14F-4D97-AF65-F5344CB8AC3E}">
        <p14:creationId xmlns:p14="http://schemas.microsoft.com/office/powerpoint/2010/main" val="50094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0FA9E-8B02-72E4-97BD-5B522826C47C}"/>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429F81F0-CDF3-43F9-7476-6F0DA4C16304}"/>
              </a:ext>
            </a:extLst>
          </p:cNvPr>
          <p:cNvSpPr>
            <a:spLocks noGrp="1"/>
          </p:cNvSpPr>
          <p:nvPr>
            <p:ph idx="1"/>
          </p:nvPr>
        </p:nvSpPr>
        <p:spPr/>
        <p:txBody>
          <a:bodyPr/>
          <a:lstStyle/>
          <a:p>
            <a:endParaRPr lang="en-BE"/>
          </a:p>
        </p:txBody>
      </p:sp>
      <p:pic>
        <p:nvPicPr>
          <p:cNvPr id="5" name="Picture 4">
            <a:extLst>
              <a:ext uri="{FF2B5EF4-FFF2-40B4-BE49-F238E27FC236}">
                <a16:creationId xmlns:a16="http://schemas.microsoft.com/office/drawing/2014/main" id="{D63FE4E3-E22C-1959-5D30-BBFB7A3721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5665" y="0"/>
            <a:ext cx="5912670" cy="5143500"/>
          </a:xfrm>
          <a:prstGeom prst="rect">
            <a:avLst/>
          </a:prstGeom>
        </p:spPr>
      </p:pic>
    </p:spTree>
    <p:extLst>
      <p:ext uri="{BB962C8B-B14F-4D97-AF65-F5344CB8AC3E}">
        <p14:creationId xmlns:p14="http://schemas.microsoft.com/office/powerpoint/2010/main" val="1563153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288F7-44F2-6DCA-FA05-0AD1904B332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403224C-A525-B266-EE3C-9913709CF0EF}"/>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97A420E6-D0EC-B72F-7DF7-DA9FD7D424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F741494F-D8FF-3983-AB55-6064C2F4B832}"/>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3DFD74DA-52F7-2674-C3B7-39EF5A40CC62}"/>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03D6E0EB-1122-743F-3F55-56BD4F3844F9}"/>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2A0E1AAD-D76A-B7E9-B5BF-A95BD3C33CFD}"/>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96A4C153-B55A-0547-74F4-2076EDFEF769}"/>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2F2DB93B-25C1-EBDC-2E37-F07A420F593B}"/>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38828D88-F7E8-9715-02DD-CD6E4E4D6BDF}"/>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3400098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Train tracks in a field&#10;&#10;Description automatically generated with low confidence">
            <a:extLst>
              <a:ext uri="{FF2B5EF4-FFF2-40B4-BE49-F238E27FC236}">
                <a16:creationId xmlns:a16="http://schemas.microsoft.com/office/drawing/2014/main" id="{480FE4D1-4ADF-1228-CC9E-B8D165A524AA}"/>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815975"/>
            <a:ext cx="9144000" cy="4327525"/>
          </a:xfrm>
          <a:prstGeom prst="rect">
            <a:avLst/>
          </a:prstGeom>
        </p:spPr>
      </p:pic>
      <p:sp>
        <p:nvSpPr>
          <p:cNvPr id="3" name="Text Placeholder 2">
            <a:extLst>
              <a:ext uri="{FF2B5EF4-FFF2-40B4-BE49-F238E27FC236}">
                <a16:creationId xmlns:a16="http://schemas.microsoft.com/office/drawing/2014/main" id="{243A7679-8D64-4355-ADC5-D72F9845096D}"/>
              </a:ext>
            </a:extLst>
          </p:cNvPr>
          <p:cNvSpPr>
            <a:spLocks noGrp="1"/>
          </p:cNvSpPr>
          <p:nvPr>
            <p:ph type="body" sz="quarter" idx="11"/>
          </p:nvPr>
        </p:nvSpPr>
        <p:spPr>
          <a:xfrm>
            <a:off x="304800" y="3048001"/>
            <a:ext cx="4069492" cy="1560040"/>
          </a:xfrm>
          <a:solidFill>
            <a:srgbClr val="000000">
              <a:alpha val="49804"/>
            </a:srgbClr>
          </a:solidFill>
        </p:spPr>
        <p:txBody>
          <a:bodyPr/>
          <a:lstStyle/>
          <a:p>
            <a:r>
              <a:rPr lang="en-BE" sz="2000" dirty="0">
                <a:solidFill>
                  <a:schemeClr val="bg1"/>
                </a:solidFill>
                <a:latin typeface="Myriad Pro" panose="020B0503030403020204" pitchFamily="34" charset="0"/>
                <a:cs typeface="Calibri" panose="020F0502020204030204" pitchFamily="34" charset="0"/>
              </a:rPr>
              <a:t>1</a:t>
            </a:r>
            <a:br>
              <a:rPr lang="en-ZA" dirty="0">
                <a:solidFill>
                  <a:schemeClr val="bg1"/>
                </a:solidFill>
              </a:rPr>
            </a:br>
            <a:r>
              <a:rPr lang="en-BE" dirty="0">
                <a:solidFill>
                  <a:schemeClr val="bg1"/>
                </a:solidFill>
              </a:rPr>
              <a:t>Interoperability</a:t>
            </a:r>
            <a:endParaRPr lang="fr-BE" dirty="0">
              <a:solidFill>
                <a:schemeClr val="bg1"/>
              </a:solidFill>
            </a:endParaRPr>
          </a:p>
        </p:txBody>
      </p:sp>
    </p:spTree>
    <p:extLst>
      <p:ext uri="{BB962C8B-B14F-4D97-AF65-F5344CB8AC3E}">
        <p14:creationId xmlns:p14="http://schemas.microsoft.com/office/powerpoint/2010/main" val="2916722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DA5094-9574-E624-8004-F45A2EF62B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17250" y="951311"/>
            <a:ext cx="2225260" cy="3618309"/>
          </a:xfrm>
          <a:prstGeom prst="rect">
            <a:avLst/>
          </a:prstGeom>
          <a:noFill/>
        </p:spPr>
      </p:pic>
      <p:sp>
        <p:nvSpPr>
          <p:cNvPr id="3" name="Content Placeholder 2">
            <a:extLst>
              <a:ext uri="{FF2B5EF4-FFF2-40B4-BE49-F238E27FC236}">
                <a16:creationId xmlns:a16="http://schemas.microsoft.com/office/drawing/2014/main" id="{8A88515C-6EAE-119A-A1DE-06EE1B2177A6}"/>
              </a:ext>
            </a:extLst>
          </p:cNvPr>
          <p:cNvSpPr>
            <a:spLocks noGrp="1"/>
          </p:cNvSpPr>
          <p:nvPr>
            <p:ph sz="quarter" idx="13"/>
          </p:nvPr>
        </p:nvSpPr>
        <p:spPr>
          <a:xfrm>
            <a:off x="1115615" y="951570"/>
            <a:ext cx="4918701" cy="3618402"/>
          </a:xfrm>
        </p:spPr>
        <p:txBody>
          <a:bodyPr>
            <a:normAutofit fontScale="92500"/>
          </a:bodyPr>
          <a:lstStyle/>
          <a:p>
            <a:r>
              <a:rPr lang="en-BE" dirty="0"/>
              <a:t>Historically </a:t>
            </a:r>
            <a:r>
              <a:rPr lang="en-US" dirty="0"/>
              <a:t>every country develops their own railway system.</a:t>
            </a:r>
            <a:endParaRPr lang="en-BE" dirty="0"/>
          </a:p>
          <a:p>
            <a:endParaRPr lang="en-BE" dirty="0"/>
          </a:p>
          <a:p>
            <a:r>
              <a:rPr lang="en-US" dirty="0"/>
              <a:t>Compatibility issues become very noticeable when dealing with cross border traffic, mainly freight and high speed. Changing trains, drivers and locomotives, ...</a:t>
            </a:r>
            <a:endParaRPr lang="en-BE" dirty="0"/>
          </a:p>
          <a:p>
            <a:endParaRPr lang="en-BE" dirty="0"/>
          </a:p>
          <a:p>
            <a:r>
              <a:rPr lang="en-US" dirty="0"/>
              <a:t>Aim: making smooth European rail transport possible. The term "interoperability" is </a:t>
            </a:r>
            <a:r>
              <a:rPr lang="en-US" dirty="0" err="1"/>
              <a:t>bor</a:t>
            </a:r>
            <a:r>
              <a:rPr lang="en-BE" dirty="0"/>
              <a:t>n.</a:t>
            </a:r>
            <a:endParaRPr lang="fr-BE" dirty="0"/>
          </a:p>
        </p:txBody>
      </p:sp>
      <p:sp>
        <p:nvSpPr>
          <p:cNvPr id="2" name="Title 1">
            <a:extLst>
              <a:ext uri="{FF2B5EF4-FFF2-40B4-BE49-F238E27FC236}">
                <a16:creationId xmlns:a16="http://schemas.microsoft.com/office/drawing/2014/main" id="{178D18DC-842F-2AEA-9614-2BB6EFCC0562}"/>
              </a:ext>
            </a:extLst>
          </p:cNvPr>
          <p:cNvSpPr>
            <a:spLocks noGrp="1"/>
          </p:cNvSpPr>
          <p:nvPr>
            <p:ph type="title"/>
          </p:nvPr>
        </p:nvSpPr>
        <p:spPr>
          <a:xfrm>
            <a:off x="1115616" y="1"/>
            <a:ext cx="6840760" cy="681540"/>
          </a:xfrm>
        </p:spPr>
        <p:txBody>
          <a:bodyPr anchor="ctr">
            <a:normAutofit/>
          </a:bodyPr>
          <a:lstStyle/>
          <a:p>
            <a:r>
              <a:rPr lang="en-BE" dirty="0"/>
              <a:t>Why do we need interoperability?</a:t>
            </a:r>
            <a:endParaRPr lang="fr-BE" dirty="0"/>
          </a:p>
        </p:txBody>
      </p:sp>
    </p:spTree>
    <p:extLst>
      <p:ext uri="{BB962C8B-B14F-4D97-AF65-F5344CB8AC3E}">
        <p14:creationId xmlns:p14="http://schemas.microsoft.com/office/powerpoint/2010/main" val="731141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6A3C04-E331-3638-E5B8-61039BC27D9B}"/>
              </a:ext>
            </a:extLst>
          </p:cNvPr>
          <p:cNvSpPr>
            <a:spLocks noGrp="1"/>
          </p:cNvSpPr>
          <p:nvPr>
            <p:ph type="title"/>
          </p:nvPr>
        </p:nvSpPr>
        <p:spPr>
          <a:xfrm>
            <a:off x="1115616" y="1"/>
            <a:ext cx="6840760" cy="681540"/>
          </a:xfrm>
        </p:spPr>
        <p:txBody>
          <a:bodyPr anchor="ctr">
            <a:normAutofit/>
          </a:bodyPr>
          <a:lstStyle/>
          <a:p>
            <a:r>
              <a:rPr lang="en-BE" dirty="0"/>
              <a:t>Legal interoperability framework</a:t>
            </a:r>
          </a:p>
        </p:txBody>
      </p:sp>
      <p:sp>
        <p:nvSpPr>
          <p:cNvPr id="6" name="Rectangle 2">
            <a:extLst>
              <a:ext uri="{FF2B5EF4-FFF2-40B4-BE49-F238E27FC236}">
                <a16:creationId xmlns:a16="http://schemas.microsoft.com/office/drawing/2014/main" id="{922645BC-881C-C415-BED2-1C43EBE21923}"/>
              </a:ext>
            </a:extLst>
          </p:cNvPr>
          <p:cNvSpPr>
            <a:spLocks noGrp="1" noChangeArrowheads="1"/>
          </p:cNvSpPr>
          <p:nvPr>
            <p:ph idx="1"/>
          </p:nvPr>
        </p:nvSpPr>
        <p:spPr bwMode="auto">
          <a:xfrm>
            <a:off x="1115616" y="904712"/>
            <a:ext cx="7571184" cy="369689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tabLst/>
            </a:pPr>
            <a:r>
              <a:rPr kumimoji="0" lang="en-BE" altLang="en-BE" sz="1700" b="0" i="0" u="none" strike="noStrike" cap="none" normalizeH="0" baseline="0" dirty="0">
                <a:ln>
                  <a:noFill/>
                </a:ln>
                <a:effectLst/>
              </a:rPr>
              <a:t>1996: high speed</a:t>
            </a:r>
          </a:p>
          <a:p>
            <a:pPr marL="457200" marR="0" lvl="1" indent="0" defTabSz="914400" rtl="0" eaLnBrk="0" fontAlgn="base" latinLnBrk="0" hangingPunct="0">
              <a:lnSpc>
                <a:spcPct val="90000"/>
              </a:lnSpc>
              <a:spcBef>
                <a:spcPct val="0"/>
              </a:spcBef>
              <a:spcAft>
                <a:spcPts val="600"/>
              </a:spcAft>
              <a:buClrTx/>
              <a:buSzTx/>
              <a:buFontTx/>
              <a:buChar char="•"/>
              <a:tabLst/>
            </a:pPr>
            <a:r>
              <a:rPr kumimoji="0" lang="en-BE" altLang="en-BE" sz="1700" b="0" i="0" u="none" strike="noStrike" cap="none" normalizeH="0" baseline="0" dirty="0">
                <a:ln>
                  <a:noFill/>
                </a:ln>
                <a:solidFill>
                  <a:schemeClr val="tx1">
                    <a:lumMod val="75000"/>
                  </a:schemeClr>
                </a:solidFill>
                <a:effectLst/>
              </a:rPr>
              <a:t>Directive 96/48/EC of 23 July 1996 on the interoperability of the trans-European high-speed rail system </a:t>
            </a:r>
          </a:p>
          <a:p>
            <a:pPr marL="457200" marR="0" lvl="1" indent="0" defTabSz="914400" rtl="0" eaLnBrk="0" fontAlgn="base" latinLnBrk="0" hangingPunct="0">
              <a:lnSpc>
                <a:spcPct val="90000"/>
              </a:lnSpc>
              <a:spcBef>
                <a:spcPct val="0"/>
              </a:spcBef>
              <a:spcAft>
                <a:spcPts val="600"/>
              </a:spcAft>
              <a:buClrTx/>
              <a:buSzTx/>
              <a:buFontTx/>
              <a:buChar char="•"/>
              <a:tabLst/>
            </a:pPr>
            <a:endParaRPr kumimoji="0" lang="en-BE" altLang="en-BE" sz="1700" b="0" i="0" u="none" strike="noStrike" cap="none" normalizeH="0" baseline="0" dirty="0">
              <a:ln>
                <a:noFill/>
              </a:ln>
              <a:solidFill>
                <a:schemeClr val="tx1">
                  <a:lumMod val="75000"/>
                </a:schemeClr>
              </a:solidFill>
              <a:effectLst/>
            </a:endParaRPr>
          </a:p>
          <a:p>
            <a:pPr marL="0" marR="0" lvl="0" indent="0" defTabSz="914400" rtl="0" eaLnBrk="0" fontAlgn="base" latinLnBrk="0" hangingPunct="0">
              <a:lnSpc>
                <a:spcPct val="90000"/>
              </a:lnSpc>
              <a:spcBef>
                <a:spcPct val="0"/>
              </a:spcBef>
              <a:spcAft>
                <a:spcPts val="600"/>
              </a:spcAft>
              <a:buClrTx/>
              <a:buSzTx/>
              <a:tabLst/>
            </a:pPr>
            <a:r>
              <a:rPr kumimoji="0" lang="en-BE" altLang="en-BE" sz="1700" b="0" i="0" u="none" strike="noStrike" cap="none" normalizeH="0" baseline="0" dirty="0">
                <a:ln>
                  <a:noFill/>
                </a:ln>
                <a:effectLst/>
              </a:rPr>
              <a:t>2001: conventional rail</a:t>
            </a:r>
          </a:p>
          <a:p>
            <a:pPr marL="457200" marR="0" lvl="1" indent="0" defTabSz="914400" rtl="0" eaLnBrk="0" fontAlgn="base" latinLnBrk="0" hangingPunct="0">
              <a:lnSpc>
                <a:spcPct val="90000"/>
              </a:lnSpc>
              <a:spcBef>
                <a:spcPct val="0"/>
              </a:spcBef>
              <a:spcAft>
                <a:spcPts val="600"/>
              </a:spcAft>
              <a:buClrTx/>
              <a:buSzTx/>
              <a:buFontTx/>
              <a:buChar char="•"/>
              <a:tabLst/>
            </a:pPr>
            <a:r>
              <a:rPr kumimoji="0" lang="en-BE" altLang="en-BE" sz="1700" b="0" i="0" u="none" strike="noStrike" cap="none" normalizeH="0" baseline="0" dirty="0">
                <a:ln>
                  <a:noFill/>
                </a:ln>
                <a:solidFill>
                  <a:schemeClr val="tx1">
                    <a:lumMod val="75000"/>
                  </a:schemeClr>
                </a:solidFill>
                <a:effectLst/>
              </a:rPr>
              <a:t>Directive 2001/16/EC of 19 March 2001 on the interoperability of the trans-European conventional rail system </a:t>
            </a:r>
          </a:p>
          <a:p>
            <a:pPr marL="0" marR="0" lvl="0" indent="0" defTabSz="914400" rtl="0" eaLnBrk="0" fontAlgn="base" latinLnBrk="0" hangingPunct="0">
              <a:lnSpc>
                <a:spcPct val="90000"/>
              </a:lnSpc>
              <a:spcBef>
                <a:spcPct val="0"/>
              </a:spcBef>
              <a:spcAft>
                <a:spcPts val="600"/>
              </a:spcAft>
              <a:buClrTx/>
              <a:buSzTx/>
              <a:tabLst/>
            </a:pPr>
            <a:endParaRPr kumimoji="0" lang="en-BE" altLang="en-BE" sz="1700" b="0" i="0" u="none" strike="noStrike" cap="none" normalizeH="0" baseline="0" dirty="0">
              <a:ln>
                <a:noFill/>
              </a:ln>
              <a:effectLst/>
            </a:endParaRPr>
          </a:p>
          <a:p>
            <a:pPr marL="0" marR="0" lvl="0" indent="0" defTabSz="914400" rtl="0" eaLnBrk="0" fontAlgn="base" latinLnBrk="0" hangingPunct="0">
              <a:lnSpc>
                <a:spcPct val="90000"/>
              </a:lnSpc>
              <a:spcBef>
                <a:spcPct val="0"/>
              </a:spcBef>
              <a:spcAft>
                <a:spcPts val="600"/>
              </a:spcAft>
              <a:buClrTx/>
              <a:buSzTx/>
              <a:tabLst/>
            </a:pPr>
            <a:r>
              <a:rPr lang="en-BE" altLang="en-BE" sz="1700" dirty="0"/>
              <a:t>=&gt; </a:t>
            </a:r>
            <a:r>
              <a:rPr kumimoji="0" lang="en-BE" altLang="en-BE" sz="1700" b="0" i="0" u="none" strike="noStrike" cap="none" normalizeH="0" baseline="0" dirty="0">
                <a:ln>
                  <a:noFill/>
                </a:ln>
                <a:effectLst/>
              </a:rPr>
              <a:t>Both directives contain a number of technical solutions, known as "Technical Specifications for Interoperability" </a:t>
            </a:r>
          </a:p>
          <a:p>
            <a:pPr marL="0" marR="0" lvl="0" indent="0" defTabSz="914400" rtl="0" eaLnBrk="0" fontAlgn="base" latinLnBrk="0" hangingPunct="0">
              <a:lnSpc>
                <a:spcPct val="90000"/>
              </a:lnSpc>
              <a:spcBef>
                <a:spcPct val="0"/>
              </a:spcBef>
              <a:spcAft>
                <a:spcPts val="600"/>
              </a:spcAft>
              <a:buClrTx/>
              <a:buSzTx/>
              <a:buFontTx/>
              <a:buNone/>
              <a:tabLst/>
            </a:pPr>
            <a:endParaRPr kumimoji="0" lang="en-BE" altLang="en-BE" sz="1700" b="0" i="0" u="none" strike="noStrike" cap="none" normalizeH="0" baseline="0" dirty="0">
              <a:ln>
                <a:noFill/>
              </a:ln>
              <a:effectLst/>
            </a:endParaRPr>
          </a:p>
          <a:p>
            <a:pPr marL="0" marR="0" lvl="0" indent="0" defTabSz="914400" rtl="0" eaLnBrk="0" fontAlgn="base" latinLnBrk="0" hangingPunct="0">
              <a:lnSpc>
                <a:spcPct val="90000"/>
              </a:lnSpc>
              <a:spcBef>
                <a:spcPct val="0"/>
              </a:spcBef>
              <a:spcAft>
                <a:spcPts val="600"/>
              </a:spcAft>
              <a:buClrTx/>
              <a:buSzTx/>
              <a:buFontTx/>
              <a:buNone/>
              <a:tabLst/>
            </a:pPr>
            <a:r>
              <a:rPr lang="en-BE" altLang="en-BE" sz="1700" dirty="0"/>
              <a:t>The abbrev</a:t>
            </a:r>
            <a:r>
              <a:rPr lang="nl-BE" altLang="en-BE" sz="1700" dirty="0"/>
              <a:t>i</a:t>
            </a:r>
            <a:r>
              <a:rPr lang="en-BE" altLang="en-BE" sz="1700" dirty="0" err="1"/>
              <a:t>ation</a:t>
            </a:r>
            <a:r>
              <a:rPr lang="en-BE" altLang="en-BE" sz="1700" dirty="0"/>
              <a:t> TSI is born!</a:t>
            </a:r>
            <a:endParaRPr kumimoji="0" lang="en-BE" altLang="en-BE" sz="1700" b="0" i="0" u="none" strike="noStrike" cap="none" normalizeH="0" baseline="0" dirty="0">
              <a:ln>
                <a:noFill/>
              </a:ln>
              <a:effectLst/>
            </a:endParaRPr>
          </a:p>
        </p:txBody>
      </p:sp>
    </p:spTree>
    <p:extLst>
      <p:ext uri="{BB962C8B-B14F-4D97-AF65-F5344CB8AC3E}">
        <p14:creationId xmlns:p14="http://schemas.microsoft.com/office/powerpoint/2010/main" val="1447790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E217B-FBBF-FDC6-4BDA-7636E0DF8E32}"/>
              </a:ext>
            </a:extLst>
          </p:cNvPr>
          <p:cNvSpPr>
            <a:spLocks noGrp="1"/>
          </p:cNvSpPr>
          <p:nvPr>
            <p:ph type="title"/>
          </p:nvPr>
        </p:nvSpPr>
        <p:spPr/>
        <p:txBody>
          <a:bodyPr/>
          <a:lstStyle/>
          <a:p>
            <a:r>
              <a:rPr lang="en-BE" dirty="0"/>
              <a:t>Legal interoperability framework</a:t>
            </a:r>
          </a:p>
        </p:txBody>
      </p:sp>
      <p:sp>
        <p:nvSpPr>
          <p:cNvPr id="4" name="Rectangle 1">
            <a:extLst>
              <a:ext uri="{FF2B5EF4-FFF2-40B4-BE49-F238E27FC236}">
                <a16:creationId xmlns:a16="http://schemas.microsoft.com/office/drawing/2014/main" id="{3F2D165C-B04B-72C8-2A76-C6C603E2E344}"/>
              </a:ext>
            </a:extLst>
          </p:cNvPr>
          <p:cNvSpPr>
            <a:spLocks noGrp="1" noChangeArrowheads="1"/>
          </p:cNvSpPr>
          <p:nvPr>
            <p:ph idx="1"/>
          </p:nvPr>
        </p:nvSpPr>
        <p:spPr bwMode="auto">
          <a:xfrm>
            <a:off x="1115617" y="861103"/>
            <a:ext cx="7235904" cy="378411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fontScale="92500" lnSpcReduction="20000"/>
          </a:bodyPr>
          <a:lstStyle/>
          <a:p>
            <a:pPr defTabSz="914400" eaLnBrk="0" fontAlgn="base" hangingPunct="0">
              <a:lnSpc>
                <a:spcPct val="90000"/>
              </a:lnSpc>
              <a:spcBef>
                <a:spcPct val="0"/>
              </a:spcBef>
              <a:spcAft>
                <a:spcPts val="600"/>
              </a:spcAft>
              <a:buFontTx/>
            </a:pPr>
            <a:r>
              <a:rPr lang="en-BE" altLang="en-BE" sz="1700" dirty="0"/>
              <a:t>The directives were amended two times to cover the whole conventional European rail network in order to meet requirements for opening-up the rail market. </a:t>
            </a:r>
          </a:p>
          <a:p>
            <a:pPr marL="457200" lvl="1" indent="0" defTabSz="914400" eaLnBrk="0" fontAlgn="base" hangingPunct="0">
              <a:lnSpc>
                <a:spcPct val="90000"/>
              </a:lnSpc>
              <a:spcBef>
                <a:spcPct val="0"/>
              </a:spcBef>
              <a:spcAft>
                <a:spcPts val="600"/>
              </a:spcAft>
              <a:buClrTx/>
              <a:buFontTx/>
              <a:buChar char="•"/>
            </a:pPr>
            <a:r>
              <a:rPr lang="en-BE" altLang="en-BE" sz="1700" dirty="0">
                <a:solidFill>
                  <a:schemeClr val="tx1">
                    <a:lumMod val="75000"/>
                  </a:schemeClr>
                </a:solidFill>
              </a:rPr>
              <a:t>Directive 2004/50/EC of 29 April 2004 </a:t>
            </a:r>
          </a:p>
          <a:p>
            <a:pPr marL="457200" lvl="1" indent="0" defTabSz="914400" eaLnBrk="0" fontAlgn="base" hangingPunct="0">
              <a:lnSpc>
                <a:spcPct val="90000"/>
              </a:lnSpc>
              <a:spcBef>
                <a:spcPct val="0"/>
              </a:spcBef>
              <a:spcAft>
                <a:spcPts val="600"/>
              </a:spcAft>
              <a:buClrTx/>
              <a:buFontTx/>
              <a:buChar char="•"/>
            </a:pPr>
            <a:r>
              <a:rPr lang="en-BE" altLang="en-BE" sz="1700" dirty="0">
                <a:solidFill>
                  <a:schemeClr val="tx1">
                    <a:lumMod val="75000"/>
                  </a:schemeClr>
                </a:solidFill>
              </a:rPr>
              <a:t>Directive 2007/32/EC of 1 June 2007 </a:t>
            </a:r>
          </a:p>
          <a:p>
            <a:pPr defTabSz="914400" eaLnBrk="0" fontAlgn="base" hangingPunct="0">
              <a:lnSpc>
                <a:spcPct val="90000"/>
              </a:lnSpc>
              <a:spcBef>
                <a:spcPct val="0"/>
              </a:spcBef>
              <a:spcAft>
                <a:spcPts val="600"/>
              </a:spcAft>
              <a:buFontTx/>
            </a:pPr>
            <a:endParaRPr lang="en-BE" altLang="en-BE" sz="1700" dirty="0"/>
          </a:p>
          <a:p>
            <a:pPr defTabSz="914400" eaLnBrk="0" fontAlgn="base" hangingPunct="0">
              <a:lnSpc>
                <a:spcPct val="90000"/>
              </a:lnSpc>
              <a:spcBef>
                <a:spcPct val="0"/>
              </a:spcBef>
              <a:spcAft>
                <a:spcPts val="600"/>
              </a:spcAft>
              <a:buFontTx/>
            </a:pPr>
            <a:r>
              <a:rPr lang="en-BE" altLang="en-BE" sz="1700" dirty="0"/>
              <a:t>Both replaced with a unified directive (Interoperability directive) </a:t>
            </a:r>
          </a:p>
          <a:p>
            <a:pPr marL="457200" lvl="1" indent="0" defTabSz="914400" eaLnBrk="0" fontAlgn="base" hangingPunct="0">
              <a:lnSpc>
                <a:spcPct val="90000"/>
              </a:lnSpc>
              <a:spcBef>
                <a:spcPct val="0"/>
              </a:spcBef>
              <a:spcAft>
                <a:spcPts val="600"/>
              </a:spcAft>
              <a:buClrTx/>
              <a:buFontTx/>
              <a:buChar char="•"/>
            </a:pPr>
            <a:r>
              <a:rPr lang="en-BE" altLang="en-BE" sz="1700" dirty="0">
                <a:solidFill>
                  <a:schemeClr val="tx1">
                    <a:lumMod val="75000"/>
                  </a:schemeClr>
                </a:solidFill>
              </a:rPr>
              <a:t>Directive 2008/57/EC of 17 June 2008 </a:t>
            </a:r>
          </a:p>
          <a:p>
            <a:pPr defTabSz="914400" eaLnBrk="0" fontAlgn="base" hangingPunct="0">
              <a:lnSpc>
                <a:spcPct val="90000"/>
              </a:lnSpc>
              <a:spcBef>
                <a:spcPct val="0"/>
              </a:spcBef>
              <a:spcAft>
                <a:spcPts val="600"/>
              </a:spcAft>
              <a:buFontTx/>
            </a:pPr>
            <a:endParaRPr lang="en-BE" altLang="en-BE" sz="1700" dirty="0"/>
          </a:p>
          <a:p>
            <a:pPr defTabSz="914400" eaLnBrk="0" fontAlgn="base" hangingPunct="0">
              <a:lnSpc>
                <a:spcPct val="90000"/>
              </a:lnSpc>
              <a:spcBef>
                <a:spcPct val="0"/>
              </a:spcBef>
              <a:spcAft>
                <a:spcPts val="600"/>
              </a:spcAft>
              <a:buFontTx/>
            </a:pPr>
            <a:r>
              <a:rPr lang="en-BE" altLang="en-BE" sz="1700" dirty="0"/>
              <a:t>Which was amended by </a:t>
            </a:r>
          </a:p>
          <a:p>
            <a:pPr marL="457200" lvl="1" indent="0" defTabSz="914400" eaLnBrk="0" fontAlgn="base" hangingPunct="0">
              <a:lnSpc>
                <a:spcPct val="90000"/>
              </a:lnSpc>
              <a:spcBef>
                <a:spcPct val="0"/>
              </a:spcBef>
              <a:spcAft>
                <a:spcPts val="600"/>
              </a:spcAft>
              <a:buClrTx/>
              <a:buFontTx/>
              <a:buChar char="•"/>
            </a:pPr>
            <a:r>
              <a:rPr lang="en-BE" altLang="en-BE" sz="1700" dirty="0">
                <a:solidFill>
                  <a:schemeClr val="tx1">
                    <a:lumMod val="75000"/>
                  </a:schemeClr>
                </a:solidFill>
              </a:rPr>
              <a:t>Directive 2009/131/EC of 16 October 2009 </a:t>
            </a:r>
          </a:p>
          <a:p>
            <a:pPr marL="457200" lvl="1" indent="0" defTabSz="914400" eaLnBrk="0" fontAlgn="base" hangingPunct="0">
              <a:lnSpc>
                <a:spcPct val="90000"/>
              </a:lnSpc>
              <a:spcBef>
                <a:spcPct val="0"/>
              </a:spcBef>
              <a:spcAft>
                <a:spcPts val="600"/>
              </a:spcAft>
              <a:buClrTx/>
              <a:buFontTx/>
              <a:buChar char="•"/>
            </a:pPr>
            <a:r>
              <a:rPr lang="en-BE" altLang="en-BE" sz="1700" dirty="0">
                <a:solidFill>
                  <a:schemeClr val="tx1">
                    <a:lumMod val="75000"/>
                  </a:schemeClr>
                </a:solidFill>
              </a:rPr>
              <a:t>Directive 2011/18/EU of 1 March 2011 </a:t>
            </a:r>
          </a:p>
          <a:p>
            <a:pPr defTabSz="914400" eaLnBrk="0" fontAlgn="base" hangingPunct="0">
              <a:lnSpc>
                <a:spcPct val="90000"/>
              </a:lnSpc>
              <a:spcBef>
                <a:spcPct val="0"/>
              </a:spcBef>
              <a:spcAft>
                <a:spcPts val="600"/>
              </a:spcAft>
              <a:buFontTx/>
            </a:pPr>
            <a:endParaRPr lang="en-BE" altLang="en-BE" sz="1700" dirty="0"/>
          </a:p>
          <a:p>
            <a:pPr defTabSz="914400" eaLnBrk="0" fontAlgn="base" hangingPunct="0">
              <a:lnSpc>
                <a:spcPct val="90000"/>
              </a:lnSpc>
              <a:spcBef>
                <a:spcPct val="0"/>
              </a:spcBef>
              <a:spcAft>
                <a:spcPts val="600"/>
              </a:spcAft>
              <a:buFontTx/>
            </a:pPr>
            <a:r>
              <a:rPr lang="en-BE" altLang="en-BE" sz="1700" dirty="0"/>
              <a:t>And finally replaced with (the "Fourth Railway Package") </a:t>
            </a:r>
          </a:p>
          <a:p>
            <a:pPr marL="457200" lvl="1" indent="0" defTabSz="914400" eaLnBrk="0" fontAlgn="base" hangingPunct="0">
              <a:lnSpc>
                <a:spcPct val="90000"/>
              </a:lnSpc>
              <a:spcBef>
                <a:spcPct val="0"/>
              </a:spcBef>
              <a:spcAft>
                <a:spcPts val="600"/>
              </a:spcAft>
              <a:buClrTx/>
              <a:buNone/>
            </a:pPr>
            <a:r>
              <a:rPr lang="en-BE" altLang="en-BE" sz="1700" dirty="0">
                <a:solidFill>
                  <a:schemeClr val="tx1">
                    <a:lumMod val="75000"/>
                  </a:schemeClr>
                </a:solidFill>
              </a:rPr>
              <a:t>Directive (EU) 2016/797 of 11 May 2016 </a:t>
            </a:r>
          </a:p>
          <a:p>
            <a:pPr defTabSz="914400" eaLnBrk="0" fontAlgn="base" hangingPunct="0">
              <a:lnSpc>
                <a:spcPct val="90000"/>
              </a:lnSpc>
              <a:spcBef>
                <a:spcPct val="0"/>
              </a:spcBef>
              <a:spcAft>
                <a:spcPts val="600"/>
              </a:spcAft>
              <a:buFontTx/>
            </a:pPr>
            <a:endParaRPr lang="en-BE" altLang="en-BE" sz="1700" dirty="0"/>
          </a:p>
        </p:txBody>
      </p:sp>
    </p:spTree>
    <p:extLst>
      <p:ext uri="{BB962C8B-B14F-4D97-AF65-F5344CB8AC3E}">
        <p14:creationId xmlns:p14="http://schemas.microsoft.com/office/powerpoint/2010/main" val="2590595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1AFE3C-EB36-D3AB-3517-F8EF32107DDD}"/>
              </a:ext>
            </a:extLst>
          </p:cNvPr>
          <p:cNvSpPr>
            <a:spLocks noGrp="1"/>
          </p:cNvSpPr>
          <p:nvPr>
            <p:ph sz="quarter" idx="12"/>
          </p:nvPr>
        </p:nvSpPr>
        <p:spPr>
          <a:xfrm>
            <a:off x="6100398" y="951311"/>
            <a:ext cx="2858965" cy="3618309"/>
          </a:xfrm>
        </p:spPr>
        <p:txBody>
          <a:bodyPr>
            <a:normAutofit/>
          </a:bodyPr>
          <a:lstStyle/>
          <a:p>
            <a:r>
              <a:rPr lang="en-BE" sz="1600" dirty="0"/>
              <a:t>The </a:t>
            </a:r>
            <a:r>
              <a:rPr lang="en-BE" sz="1600" dirty="0" err="1"/>
              <a:t>TSI’s</a:t>
            </a:r>
            <a:r>
              <a:rPr lang="en-BE" sz="1600" dirty="0"/>
              <a:t> evolve through EC regulations:</a:t>
            </a:r>
          </a:p>
          <a:p>
            <a:r>
              <a:rPr lang="fr-FR" sz="1600" dirty="0"/>
              <a:t>2023/1694 </a:t>
            </a:r>
            <a:r>
              <a:rPr lang="en-BE" sz="1600" dirty="0"/>
              <a:t>for </a:t>
            </a:r>
            <a:r>
              <a:rPr lang="fr-FR" sz="1600" dirty="0"/>
              <a:t>ENE, INF, LOC&amp;PAS</a:t>
            </a:r>
          </a:p>
          <a:p>
            <a:r>
              <a:rPr lang="fr-FR" sz="1600" dirty="0"/>
              <a:t>2023/1695 </a:t>
            </a:r>
            <a:r>
              <a:rPr lang="en-BE" sz="1600" dirty="0"/>
              <a:t>for </a:t>
            </a:r>
            <a:r>
              <a:rPr lang="fr-FR" sz="1600" dirty="0"/>
              <a:t>CCS</a:t>
            </a:r>
          </a:p>
          <a:p>
            <a:endParaRPr lang="en-BE" sz="1600" dirty="0"/>
          </a:p>
          <a:p>
            <a:r>
              <a:rPr lang="en-BE" sz="1600" dirty="0"/>
              <a:t>Latest status can be found at on the </a:t>
            </a:r>
            <a:r>
              <a:rPr lang="en-BE" sz="1600" dirty="0">
                <a:hlinkClick r:id="rId2"/>
              </a:rPr>
              <a:t>ERA website</a:t>
            </a:r>
            <a:r>
              <a:rPr lang="en-BE" sz="1600" dirty="0"/>
              <a:t>.</a:t>
            </a:r>
          </a:p>
        </p:txBody>
      </p:sp>
      <p:pic>
        <p:nvPicPr>
          <p:cNvPr id="6" name="Picture 5">
            <a:extLst>
              <a:ext uri="{FF2B5EF4-FFF2-40B4-BE49-F238E27FC236}">
                <a16:creationId xmlns:a16="http://schemas.microsoft.com/office/drawing/2014/main" id="{E88BAD64-EF14-5087-5486-5CFB96AF51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2697" y="951570"/>
            <a:ext cx="4824536" cy="3618402"/>
          </a:xfrm>
          <a:prstGeom prst="rect">
            <a:avLst/>
          </a:prstGeom>
          <a:noFill/>
        </p:spPr>
      </p:pic>
      <p:sp>
        <p:nvSpPr>
          <p:cNvPr id="2" name="Title 1">
            <a:extLst>
              <a:ext uri="{FF2B5EF4-FFF2-40B4-BE49-F238E27FC236}">
                <a16:creationId xmlns:a16="http://schemas.microsoft.com/office/drawing/2014/main" id="{20A8FEB5-B673-7586-530A-961125B7465A}"/>
              </a:ext>
            </a:extLst>
          </p:cNvPr>
          <p:cNvSpPr>
            <a:spLocks noGrp="1"/>
          </p:cNvSpPr>
          <p:nvPr>
            <p:ph type="title"/>
          </p:nvPr>
        </p:nvSpPr>
        <p:spPr>
          <a:xfrm>
            <a:off x="1115616" y="1"/>
            <a:ext cx="6840760" cy="681540"/>
          </a:xfrm>
        </p:spPr>
        <p:txBody>
          <a:bodyPr anchor="ctr">
            <a:normAutofit/>
          </a:bodyPr>
          <a:lstStyle/>
          <a:p>
            <a:r>
              <a:rPr lang="en-BE" dirty="0"/>
              <a:t>Legal interoperability framework</a:t>
            </a:r>
          </a:p>
        </p:txBody>
      </p:sp>
    </p:spTree>
    <p:extLst>
      <p:ext uri="{BB962C8B-B14F-4D97-AF65-F5344CB8AC3E}">
        <p14:creationId xmlns:p14="http://schemas.microsoft.com/office/powerpoint/2010/main" val="2081612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0298EA28-0FED-EFE5-B925-2AE6AB9966C8}"/>
              </a:ext>
            </a:extLst>
          </p:cNvPr>
          <p:cNvSpPr>
            <a:spLocks noGrp="1"/>
          </p:cNvSpPr>
          <p:nvPr>
            <p:ph sz="quarter" idx="12"/>
          </p:nvPr>
        </p:nvSpPr>
        <p:spPr>
          <a:xfrm>
            <a:off x="6100398" y="951311"/>
            <a:ext cx="2858965" cy="3618309"/>
          </a:xfrm>
        </p:spPr>
        <p:txBody>
          <a:bodyPr>
            <a:normAutofit/>
          </a:bodyPr>
          <a:lstStyle/>
          <a:p>
            <a:r>
              <a:rPr lang="en-US" sz="1600" dirty="0">
                <a:hlinkClick r:id="rId2"/>
              </a:rPr>
              <a:t>According to ERA</a:t>
            </a:r>
            <a:r>
              <a:rPr lang="en-US" sz="1600" dirty="0"/>
              <a:t>, the number of NTRs was reduce</a:t>
            </a:r>
            <a:r>
              <a:rPr lang="en-BE" sz="1600" dirty="0"/>
              <a:t>d:</a:t>
            </a:r>
          </a:p>
          <a:p>
            <a:r>
              <a:rPr lang="nl-BE" sz="1600" dirty="0"/>
              <a:t>F</a:t>
            </a:r>
            <a:r>
              <a:rPr lang="en-BE" sz="1600" dirty="0"/>
              <a:t>rom 	</a:t>
            </a:r>
            <a:r>
              <a:rPr lang="en-US" sz="1600" dirty="0"/>
              <a:t>14</a:t>
            </a:r>
            <a:r>
              <a:rPr lang="en-BE" sz="1600" dirty="0"/>
              <a:t>.</a:t>
            </a:r>
            <a:r>
              <a:rPr lang="en-US" sz="1600" dirty="0"/>
              <a:t>312 </a:t>
            </a:r>
            <a:r>
              <a:rPr lang="en-BE" sz="1600" dirty="0"/>
              <a:t>	</a:t>
            </a:r>
            <a:r>
              <a:rPr lang="en-US" sz="1600" dirty="0"/>
              <a:t>in 2016 </a:t>
            </a:r>
            <a:endParaRPr lang="en-BE" sz="1600" dirty="0"/>
          </a:p>
          <a:p>
            <a:r>
              <a:rPr lang="en-BE" sz="1600" dirty="0"/>
              <a:t>To 	</a:t>
            </a:r>
            <a:r>
              <a:rPr lang="en-US" sz="1600" dirty="0"/>
              <a:t>1</a:t>
            </a:r>
            <a:r>
              <a:rPr lang="en-BE" sz="1600" dirty="0"/>
              <a:t>.</a:t>
            </a:r>
            <a:r>
              <a:rPr lang="en-US" sz="1600" dirty="0"/>
              <a:t>026 </a:t>
            </a:r>
            <a:r>
              <a:rPr lang="en-BE" sz="1600" dirty="0"/>
              <a:t>	in </a:t>
            </a:r>
            <a:r>
              <a:rPr lang="en-US" sz="1600" dirty="0"/>
              <a:t>2019</a:t>
            </a:r>
          </a:p>
        </p:txBody>
      </p:sp>
      <p:pic>
        <p:nvPicPr>
          <p:cNvPr id="6" name="Picture 5" descr="A diagram of a standard&#10;&#10;AI-generated content may be incorrect.">
            <a:extLst>
              <a:ext uri="{FF2B5EF4-FFF2-40B4-BE49-F238E27FC236}">
                <a16:creationId xmlns:a16="http://schemas.microsoft.com/office/drawing/2014/main" id="{6F57495C-ED28-FFD1-E6CB-E4EDDE09DC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5615" y="953148"/>
            <a:ext cx="4918701" cy="3615245"/>
          </a:xfrm>
          <a:prstGeom prst="rect">
            <a:avLst/>
          </a:prstGeom>
          <a:noFill/>
        </p:spPr>
      </p:pic>
      <p:sp>
        <p:nvSpPr>
          <p:cNvPr id="4" name="Title 3">
            <a:extLst>
              <a:ext uri="{FF2B5EF4-FFF2-40B4-BE49-F238E27FC236}">
                <a16:creationId xmlns:a16="http://schemas.microsoft.com/office/drawing/2014/main" id="{A98418E9-B1DB-051B-2924-A810E5ED84FD}"/>
              </a:ext>
            </a:extLst>
          </p:cNvPr>
          <p:cNvSpPr>
            <a:spLocks noGrp="1"/>
          </p:cNvSpPr>
          <p:nvPr>
            <p:ph type="title"/>
          </p:nvPr>
        </p:nvSpPr>
        <p:spPr>
          <a:xfrm>
            <a:off x="1115616" y="1"/>
            <a:ext cx="6840760" cy="681540"/>
          </a:xfrm>
        </p:spPr>
        <p:txBody>
          <a:bodyPr anchor="ctr">
            <a:normAutofit/>
          </a:bodyPr>
          <a:lstStyle/>
          <a:p>
            <a:r>
              <a:rPr lang="en-BE" dirty="0"/>
              <a:t>Directives &lt;- </a:t>
            </a:r>
            <a:r>
              <a:rPr lang="en-BE" dirty="0" err="1"/>
              <a:t>TSI’s</a:t>
            </a:r>
            <a:r>
              <a:rPr lang="en-BE" dirty="0"/>
              <a:t> &lt;- Standards</a:t>
            </a:r>
          </a:p>
        </p:txBody>
      </p:sp>
    </p:spTree>
    <p:extLst>
      <p:ext uri="{BB962C8B-B14F-4D97-AF65-F5344CB8AC3E}">
        <p14:creationId xmlns:p14="http://schemas.microsoft.com/office/powerpoint/2010/main" val="282635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BC0A37-2ABB-EE24-2F9A-00954BE5468B}"/>
              </a:ext>
            </a:extLst>
          </p:cNvPr>
          <p:cNvSpPr>
            <a:spLocks noGrp="1"/>
          </p:cNvSpPr>
          <p:nvPr>
            <p:ph type="title"/>
          </p:nvPr>
        </p:nvSpPr>
        <p:spPr>
          <a:xfrm>
            <a:off x="1115616" y="1"/>
            <a:ext cx="6840760" cy="681540"/>
          </a:xfrm>
        </p:spPr>
        <p:txBody>
          <a:bodyPr anchor="ctr">
            <a:normAutofit/>
          </a:bodyPr>
          <a:lstStyle/>
          <a:p>
            <a:r>
              <a:rPr lang="en-BE" dirty="0"/>
              <a:t>Essential requirements</a:t>
            </a:r>
          </a:p>
        </p:txBody>
      </p:sp>
      <p:graphicFrame>
        <p:nvGraphicFramePr>
          <p:cNvPr id="7" name="Rectangle 1">
            <a:extLst>
              <a:ext uri="{FF2B5EF4-FFF2-40B4-BE49-F238E27FC236}">
                <a16:creationId xmlns:a16="http://schemas.microsoft.com/office/drawing/2014/main" id="{C2F5052F-578A-3E3B-3143-71204D70833F}"/>
              </a:ext>
            </a:extLst>
          </p:cNvPr>
          <p:cNvGraphicFramePr>
            <a:graphicFrameLocks noGrp="1"/>
          </p:cNvGraphicFramePr>
          <p:nvPr>
            <p:ph idx="1"/>
            <p:extLst>
              <p:ext uri="{D42A27DB-BD31-4B8C-83A1-F6EECF244321}">
                <p14:modId xmlns:p14="http://schemas.microsoft.com/office/powerpoint/2010/main" val="3036210068"/>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821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4D27856D-BB83-422F-9EE4-41D94C27976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44144C20-61F3-4910-A275-572CBF9C74C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05D44856-C0DF-45D9-B054-18938938E34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01C5CAEE-5DB0-4D3B-BF06-DCA6BF9A38AB}"/>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95750E62-85C2-4454-B28D-8CC396B2AA3B}"/>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dgm id="{CC7D733E-F32C-438D-ABED-00B2E6F37A2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C14F-F864-8B86-EA51-568A33B88423}"/>
              </a:ext>
            </a:extLst>
          </p:cNvPr>
          <p:cNvSpPr>
            <a:spLocks noGrp="1"/>
          </p:cNvSpPr>
          <p:nvPr>
            <p:ph type="title"/>
          </p:nvPr>
        </p:nvSpPr>
        <p:spPr>
          <a:xfrm>
            <a:off x="1115616" y="1"/>
            <a:ext cx="6840760" cy="681540"/>
          </a:xfrm>
        </p:spPr>
        <p:txBody>
          <a:bodyPr anchor="ctr">
            <a:normAutofit/>
          </a:bodyPr>
          <a:lstStyle/>
          <a:p>
            <a:r>
              <a:rPr lang="en-BE" dirty="0"/>
              <a:t>Structure of a TSI</a:t>
            </a:r>
          </a:p>
        </p:txBody>
      </p:sp>
      <p:graphicFrame>
        <p:nvGraphicFramePr>
          <p:cNvPr id="11" name="Content Placeholder 2">
            <a:extLst>
              <a:ext uri="{FF2B5EF4-FFF2-40B4-BE49-F238E27FC236}">
                <a16:creationId xmlns:a16="http://schemas.microsoft.com/office/drawing/2014/main" id="{EA28FA58-DC38-664C-F694-2832C3796DA6}"/>
              </a:ext>
            </a:extLst>
          </p:cNvPr>
          <p:cNvGraphicFramePr>
            <a:graphicFrameLocks noGrp="1"/>
          </p:cNvGraphicFramePr>
          <p:nvPr>
            <p:ph idx="1"/>
            <p:extLst>
              <p:ext uri="{D42A27DB-BD31-4B8C-83A1-F6EECF244321}">
                <p14:modId xmlns:p14="http://schemas.microsoft.com/office/powerpoint/2010/main" val="1864591547"/>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1117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
            <a:extLst>
              <a:ext uri="{FF2B5EF4-FFF2-40B4-BE49-F238E27FC236}">
                <a16:creationId xmlns:a16="http://schemas.microsoft.com/office/drawing/2014/main" id="{95BF2D06-D00A-83FA-F02E-7A91766F27F4}"/>
              </a:ext>
            </a:extLst>
          </p:cNvPr>
          <p:cNvSpPr>
            <a:spLocks noGrp="1"/>
          </p:cNvSpPr>
          <p:nvPr>
            <p:ph sz="quarter" idx="12"/>
          </p:nvPr>
        </p:nvSpPr>
        <p:spPr>
          <a:xfrm>
            <a:off x="6100398" y="951311"/>
            <a:ext cx="2858965" cy="3618309"/>
          </a:xfrm>
        </p:spPr>
        <p:txBody>
          <a:bodyPr>
            <a:normAutofit/>
          </a:bodyPr>
          <a:lstStyle/>
          <a:p>
            <a:r>
              <a:rPr lang="en-US" sz="1800" dirty="0"/>
              <a:t>Structural TSI's have notified bodies, functional don't. ERA can certify compliance for functional</a:t>
            </a:r>
            <a:endParaRPr lang="en-BE" sz="1800" dirty="0"/>
          </a:p>
          <a:p>
            <a:endParaRPr lang="en-BE" sz="1800" dirty="0"/>
          </a:p>
          <a:p>
            <a:r>
              <a:rPr lang="en-BE" sz="1800" dirty="0"/>
              <a:t>Example: </a:t>
            </a:r>
            <a:r>
              <a:rPr lang="en-US" sz="1800" dirty="0"/>
              <a:t>send an XML file to ERA and ask them if it's complying with the </a:t>
            </a:r>
            <a:r>
              <a:rPr lang="en-BE" sz="1800" dirty="0"/>
              <a:t>TSI </a:t>
            </a:r>
            <a:r>
              <a:rPr lang="en-US" sz="1800" dirty="0"/>
              <a:t>TAF rules</a:t>
            </a:r>
          </a:p>
        </p:txBody>
      </p:sp>
      <p:pic>
        <p:nvPicPr>
          <p:cNvPr id="5" name="Picture 4">
            <a:extLst>
              <a:ext uri="{FF2B5EF4-FFF2-40B4-BE49-F238E27FC236}">
                <a16:creationId xmlns:a16="http://schemas.microsoft.com/office/drawing/2014/main" id="{A08E3546-6C89-B094-DC85-54DC08BD1C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99241" y="951570"/>
            <a:ext cx="4551448" cy="3618402"/>
          </a:xfrm>
          <a:prstGeom prst="rect">
            <a:avLst/>
          </a:prstGeom>
          <a:noFill/>
        </p:spPr>
      </p:pic>
      <p:sp>
        <p:nvSpPr>
          <p:cNvPr id="2" name="Title 1">
            <a:extLst>
              <a:ext uri="{FF2B5EF4-FFF2-40B4-BE49-F238E27FC236}">
                <a16:creationId xmlns:a16="http://schemas.microsoft.com/office/drawing/2014/main" id="{76575A85-4F32-9BAD-2787-F21F68200060}"/>
              </a:ext>
            </a:extLst>
          </p:cNvPr>
          <p:cNvSpPr>
            <a:spLocks noGrp="1"/>
          </p:cNvSpPr>
          <p:nvPr>
            <p:ph type="title"/>
          </p:nvPr>
        </p:nvSpPr>
        <p:spPr>
          <a:xfrm>
            <a:off x="1115616" y="1"/>
            <a:ext cx="6840760" cy="681540"/>
          </a:xfrm>
        </p:spPr>
        <p:txBody>
          <a:bodyPr anchor="ctr">
            <a:normAutofit/>
          </a:bodyPr>
          <a:lstStyle/>
          <a:p>
            <a:r>
              <a:rPr lang="en-BE" dirty="0"/>
              <a:t>Categories of </a:t>
            </a:r>
            <a:r>
              <a:rPr lang="en-BE" dirty="0" err="1"/>
              <a:t>TSIs</a:t>
            </a:r>
            <a:endParaRPr lang="en-BE" dirty="0"/>
          </a:p>
        </p:txBody>
      </p:sp>
    </p:spTree>
    <p:extLst>
      <p:ext uri="{BB962C8B-B14F-4D97-AF65-F5344CB8AC3E}">
        <p14:creationId xmlns:p14="http://schemas.microsoft.com/office/powerpoint/2010/main" val="3630667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1ABC6-71A2-61DA-5C08-E96CDB8DE3E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F1A9436-895E-4248-F57A-8776FD47B6CF}"/>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6F886119-2D92-679D-F53B-6A074A1E4D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DAE850E3-0111-CAA7-88AB-58A6D1463352}"/>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175EFF97-6053-A186-BF53-74C1B2169034}"/>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E94F6735-63E9-A459-7E3C-9B9A560493E0}"/>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57FB8BC7-27AB-E8B0-79F5-E3155DDD7193}"/>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D5CE8C31-7598-361F-14DF-55122364472E}"/>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7789530D-5684-061F-F446-062726D0583C}"/>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62CF2393-6EF9-E7CD-FB8D-6FF624C9AD7D}"/>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3286125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1BA99-8D51-78C4-3FBD-20E0E338E440}"/>
            </a:ext>
          </a:extLst>
        </p:cNvPr>
        <p:cNvGrpSpPr/>
        <p:nvPr/>
      </p:nvGrpSpPr>
      <p:grpSpPr>
        <a:xfrm>
          <a:off x="0" y="0"/>
          <a:ext cx="0" cy="0"/>
          <a:chOff x="0" y="0"/>
          <a:chExt cx="0" cy="0"/>
        </a:xfrm>
      </p:grpSpPr>
      <p:pic>
        <p:nvPicPr>
          <p:cNvPr id="4" name="Picture Placeholder 3" descr="Train tracks in a field&#10;&#10;Description automatically generated with low confidence">
            <a:extLst>
              <a:ext uri="{FF2B5EF4-FFF2-40B4-BE49-F238E27FC236}">
                <a16:creationId xmlns:a16="http://schemas.microsoft.com/office/drawing/2014/main" id="{FCD598F2-ACDF-189A-4C0F-0E182397B8B2}"/>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815975"/>
            <a:ext cx="9144000" cy="4327525"/>
          </a:xfrm>
          <a:prstGeom prst="rect">
            <a:avLst/>
          </a:prstGeom>
        </p:spPr>
      </p:pic>
      <p:sp>
        <p:nvSpPr>
          <p:cNvPr id="3" name="Text Placeholder 2">
            <a:extLst>
              <a:ext uri="{FF2B5EF4-FFF2-40B4-BE49-F238E27FC236}">
                <a16:creationId xmlns:a16="http://schemas.microsoft.com/office/drawing/2014/main" id="{6B9EDAE0-0F59-BF0C-32E3-7BD1C4D0EE07}"/>
              </a:ext>
            </a:extLst>
          </p:cNvPr>
          <p:cNvSpPr>
            <a:spLocks noGrp="1"/>
          </p:cNvSpPr>
          <p:nvPr>
            <p:ph type="body" sz="quarter" idx="11"/>
          </p:nvPr>
        </p:nvSpPr>
        <p:spPr>
          <a:xfrm>
            <a:off x="304800" y="3048001"/>
            <a:ext cx="4069492" cy="1560040"/>
          </a:xfrm>
          <a:solidFill>
            <a:srgbClr val="000000">
              <a:alpha val="49804"/>
            </a:srgbClr>
          </a:solidFill>
        </p:spPr>
        <p:txBody>
          <a:bodyPr/>
          <a:lstStyle/>
          <a:p>
            <a:r>
              <a:rPr lang="en-BE" dirty="0"/>
              <a:t>❷</a:t>
            </a:r>
          </a:p>
          <a:p>
            <a:r>
              <a:rPr lang="en-BE" dirty="0">
                <a:solidFill>
                  <a:schemeClr val="bg1"/>
                </a:solidFill>
              </a:rPr>
              <a:t>Telematics basics</a:t>
            </a:r>
            <a:endParaRPr lang="fr-BE" dirty="0">
              <a:solidFill>
                <a:schemeClr val="bg1"/>
              </a:solidFill>
            </a:endParaRPr>
          </a:p>
        </p:txBody>
      </p:sp>
    </p:spTree>
    <p:extLst>
      <p:ext uri="{BB962C8B-B14F-4D97-AF65-F5344CB8AC3E}">
        <p14:creationId xmlns:p14="http://schemas.microsoft.com/office/powerpoint/2010/main" val="2297839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65C5F-57DE-EAE4-9B62-7F3EBD4F8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68F4D3-33F1-E7FD-E439-0A22EAEE479E}"/>
              </a:ext>
            </a:extLst>
          </p:cNvPr>
          <p:cNvSpPr>
            <a:spLocks noGrp="1"/>
          </p:cNvSpPr>
          <p:nvPr>
            <p:ph type="title"/>
          </p:nvPr>
        </p:nvSpPr>
        <p:spPr>
          <a:xfrm>
            <a:off x="1115616" y="1"/>
            <a:ext cx="6840760" cy="681540"/>
          </a:xfrm>
        </p:spPr>
        <p:txBody>
          <a:bodyPr anchor="ctr">
            <a:normAutofit/>
          </a:bodyPr>
          <a:lstStyle/>
          <a:p>
            <a:r>
              <a:rPr lang="en-BE" dirty="0"/>
              <a:t>Why standardised communication?</a:t>
            </a:r>
          </a:p>
        </p:txBody>
      </p:sp>
      <p:sp>
        <p:nvSpPr>
          <p:cNvPr id="12" name="Content Placeholder 1">
            <a:extLst>
              <a:ext uri="{FF2B5EF4-FFF2-40B4-BE49-F238E27FC236}">
                <a16:creationId xmlns:a16="http://schemas.microsoft.com/office/drawing/2014/main" id="{5620012B-DA25-5138-8425-D2A241DF1B9B}"/>
              </a:ext>
            </a:extLst>
          </p:cNvPr>
          <p:cNvSpPr>
            <a:spLocks noGrp="1"/>
          </p:cNvSpPr>
          <p:nvPr>
            <p:ph idx="1"/>
          </p:nvPr>
        </p:nvSpPr>
        <p:spPr>
          <a:xfrm>
            <a:off x="1115616" y="904712"/>
            <a:ext cx="7571184" cy="3696893"/>
          </a:xfrm>
        </p:spPr>
        <p:txBody>
          <a:bodyPr>
            <a:normAutofit/>
          </a:bodyPr>
          <a:lstStyle/>
          <a:p>
            <a:pPr marL="342900" indent="-342900">
              <a:buFont typeface="Arial" panose="020B0604020202020204" pitchFamily="34" charset="0"/>
              <a:buChar char="•"/>
            </a:pPr>
            <a:r>
              <a:rPr lang="en-US" dirty="0"/>
              <a:t>Increase efficiency and coordination in rail transport</a:t>
            </a:r>
          </a:p>
          <a:p>
            <a:pPr marL="342900" indent="-342900">
              <a:buFont typeface="Arial" panose="020B0604020202020204" pitchFamily="34" charset="0"/>
              <a:buChar char="•"/>
            </a:pPr>
            <a:r>
              <a:rPr lang="en-US" dirty="0"/>
              <a:t>Common data formats to increase IT system efficiency</a:t>
            </a:r>
          </a:p>
          <a:p>
            <a:pPr marL="342900" indent="-342900">
              <a:buFont typeface="Arial" panose="020B0604020202020204" pitchFamily="34" charset="0"/>
              <a:buChar char="•"/>
            </a:pPr>
            <a:r>
              <a:rPr lang="en-US" dirty="0"/>
              <a:t>Making rail transport faster and more reliable</a:t>
            </a:r>
          </a:p>
          <a:p>
            <a:pPr marL="342900" indent="-342900">
              <a:buFont typeface="Arial" panose="020B0604020202020204" pitchFamily="34" charset="0"/>
              <a:buChar char="•"/>
            </a:pPr>
            <a:r>
              <a:rPr lang="en-US" dirty="0"/>
              <a:t>Quicker and better (real-time) information delivery</a:t>
            </a:r>
          </a:p>
          <a:p>
            <a:pPr marL="342900" indent="-342900">
              <a:buFont typeface="Arial" panose="020B0604020202020204" pitchFamily="34" charset="0"/>
              <a:buChar char="•"/>
            </a:pPr>
            <a:r>
              <a:rPr lang="en-US" dirty="0"/>
              <a:t>Transparent products / no black box</a:t>
            </a:r>
          </a:p>
          <a:p>
            <a:pPr marL="342900" indent="-342900">
              <a:buFont typeface="Arial" panose="020B0604020202020204" pitchFamily="34" charset="0"/>
              <a:buChar char="•"/>
            </a:pPr>
            <a:r>
              <a:rPr lang="en-US" dirty="0"/>
              <a:t>Economies of scale</a:t>
            </a:r>
          </a:p>
        </p:txBody>
      </p:sp>
    </p:spTree>
    <p:extLst>
      <p:ext uri="{BB962C8B-B14F-4D97-AF65-F5344CB8AC3E}">
        <p14:creationId xmlns:p14="http://schemas.microsoft.com/office/powerpoint/2010/main" val="1258770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64EEF9-0974-C40F-668B-194DC02A18A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115616" y="915566"/>
            <a:ext cx="3816424" cy="3394472"/>
          </a:xfrm>
          <a:prstGeom prst="rect">
            <a:avLst/>
          </a:prstGeom>
          <a:noFill/>
        </p:spPr>
      </p:pic>
      <p:sp>
        <p:nvSpPr>
          <p:cNvPr id="3" name="Content Placeholder 2">
            <a:extLst>
              <a:ext uri="{FF2B5EF4-FFF2-40B4-BE49-F238E27FC236}">
                <a16:creationId xmlns:a16="http://schemas.microsoft.com/office/drawing/2014/main" id="{2864A3FA-911E-2453-84DC-8C81FAA171E0}"/>
              </a:ext>
            </a:extLst>
          </p:cNvPr>
          <p:cNvSpPr>
            <a:spLocks noGrp="1"/>
          </p:cNvSpPr>
          <p:nvPr>
            <p:ph sz="half" idx="2"/>
          </p:nvPr>
        </p:nvSpPr>
        <p:spPr>
          <a:xfrm>
            <a:off x="5148064" y="915566"/>
            <a:ext cx="3816424" cy="3394472"/>
          </a:xfrm>
        </p:spPr>
        <p:txBody>
          <a:bodyPr>
            <a:normAutofit/>
          </a:bodyPr>
          <a:lstStyle/>
          <a:p>
            <a:pPr>
              <a:lnSpc>
                <a:spcPct val="90000"/>
              </a:lnSpc>
            </a:pPr>
            <a:r>
              <a:rPr lang="en-US" sz="2000" b="1" dirty="0"/>
              <a:t>When</a:t>
            </a:r>
            <a:r>
              <a:rPr lang="en-US" sz="2000" dirty="0"/>
              <a:t> to communicate</a:t>
            </a:r>
          </a:p>
          <a:p>
            <a:pPr>
              <a:lnSpc>
                <a:spcPct val="90000"/>
              </a:lnSpc>
            </a:pPr>
            <a:endParaRPr lang="en-BE" sz="2000" dirty="0"/>
          </a:p>
          <a:p>
            <a:pPr>
              <a:lnSpc>
                <a:spcPct val="90000"/>
              </a:lnSpc>
            </a:pPr>
            <a:r>
              <a:rPr lang="en-US" sz="2000" b="1" dirty="0"/>
              <a:t>Who</a:t>
            </a:r>
            <a:r>
              <a:rPr lang="en-US" sz="2000" dirty="0"/>
              <a:t> is the sender and the receiver</a:t>
            </a:r>
          </a:p>
          <a:p>
            <a:pPr>
              <a:lnSpc>
                <a:spcPct val="90000"/>
              </a:lnSpc>
            </a:pPr>
            <a:endParaRPr lang="en-BE" sz="2000" dirty="0"/>
          </a:p>
          <a:p>
            <a:pPr>
              <a:lnSpc>
                <a:spcPct val="90000"/>
              </a:lnSpc>
            </a:pPr>
            <a:r>
              <a:rPr lang="en-US" sz="2000" b="1" dirty="0"/>
              <a:t>What</a:t>
            </a:r>
            <a:r>
              <a:rPr lang="en-US" sz="2000" dirty="0"/>
              <a:t> is the content of the communication</a:t>
            </a:r>
          </a:p>
          <a:p>
            <a:pPr>
              <a:lnSpc>
                <a:spcPct val="90000"/>
              </a:lnSpc>
            </a:pPr>
            <a:endParaRPr lang="en-BE" sz="2000" dirty="0"/>
          </a:p>
          <a:p>
            <a:pPr>
              <a:lnSpc>
                <a:spcPct val="90000"/>
              </a:lnSpc>
            </a:pPr>
            <a:r>
              <a:rPr lang="en-US" sz="2000" b="1" dirty="0"/>
              <a:t>How</a:t>
            </a:r>
            <a:r>
              <a:rPr lang="en-US" sz="2000" dirty="0"/>
              <a:t> should the communication be sent</a:t>
            </a:r>
            <a:endParaRPr lang="en-BE" sz="2000" dirty="0"/>
          </a:p>
        </p:txBody>
      </p:sp>
      <p:sp>
        <p:nvSpPr>
          <p:cNvPr id="2" name="Title 1">
            <a:extLst>
              <a:ext uri="{FF2B5EF4-FFF2-40B4-BE49-F238E27FC236}">
                <a16:creationId xmlns:a16="http://schemas.microsoft.com/office/drawing/2014/main" id="{3F1DCC27-3383-816B-330E-5FC07C16AA3D}"/>
              </a:ext>
            </a:extLst>
          </p:cNvPr>
          <p:cNvSpPr>
            <a:spLocks noGrp="1"/>
          </p:cNvSpPr>
          <p:nvPr>
            <p:ph type="title"/>
          </p:nvPr>
        </p:nvSpPr>
        <p:spPr>
          <a:xfrm>
            <a:off x="1115616" y="1"/>
            <a:ext cx="6840760" cy="681540"/>
          </a:xfrm>
        </p:spPr>
        <p:txBody>
          <a:bodyPr anchor="ctr">
            <a:normAutofit/>
          </a:bodyPr>
          <a:lstStyle/>
          <a:p>
            <a:r>
              <a:rPr lang="en-BE" dirty="0"/>
              <a:t>What is standardised communication?</a:t>
            </a:r>
          </a:p>
        </p:txBody>
      </p:sp>
    </p:spTree>
    <p:extLst>
      <p:ext uri="{BB962C8B-B14F-4D97-AF65-F5344CB8AC3E}">
        <p14:creationId xmlns:p14="http://schemas.microsoft.com/office/powerpoint/2010/main" val="854577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4C008E-0F54-ED01-4E62-69A86A3BE281}"/>
              </a:ext>
            </a:extLst>
          </p:cNvPr>
          <p:cNvSpPr>
            <a:spLocks noGrp="1"/>
          </p:cNvSpPr>
          <p:nvPr>
            <p:ph sz="half" idx="2"/>
          </p:nvPr>
        </p:nvSpPr>
        <p:spPr>
          <a:xfrm>
            <a:off x="816864" y="915566"/>
            <a:ext cx="8147624" cy="3394472"/>
          </a:xfrm>
        </p:spPr>
        <p:txBody>
          <a:bodyPr>
            <a:normAutofit/>
          </a:bodyPr>
          <a:lstStyle/>
          <a:p>
            <a:pPr marL="342900" indent="-342900">
              <a:lnSpc>
                <a:spcPct val="90000"/>
              </a:lnSpc>
              <a:buFont typeface="Arial" panose="020B0604020202020204" pitchFamily="34" charset="0"/>
              <a:buChar char="•"/>
            </a:pPr>
            <a:r>
              <a:rPr lang="nl-BE" sz="1800" dirty="0" err="1"/>
              <a:t>Capacity</a:t>
            </a:r>
            <a:r>
              <a:rPr lang="nl-BE" sz="1800" dirty="0"/>
              <a:t> </a:t>
            </a:r>
            <a:r>
              <a:rPr lang="nl-BE" sz="1800" dirty="0" err="1"/>
              <a:t>allocation</a:t>
            </a:r>
            <a:endParaRPr lang="nl-BE" sz="1800" dirty="0"/>
          </a:p>
          <a:p>
            <a:pPr marL="342900" indent="-342900">
              <a:lnSpc>
                <a:spcPct val="90000"/>
              </a:lnSpc>
              <a:buFont typeface="Arial" panose="020B0604020202020204" pitchFamily="34" charset="0"/>
              <a:buChar char="•"/>
            </a:pPr>
            <a:r>
              <a:rPr lang="nl-BE" sz="1800" dirty="0" err="1"/>
              <a:t>Preparation</a:t>
            </a:r>
            <a:r>
              <a:rPr lang="nl-BE" sz="1800" dirty="0"/>
              <a:t> information (train </a:t>
            </a:r>
            <a:r>
              <a:rPr lang="nl-BE" sz="1800" dirty="0" err="1"/>
              <a:t>composition</a:t>
            </a:r>
            <a:r>
              <a:rPr lang="nl-BE" sz="1800" dirty="0"/>
              <a:t>)</a:t>
            </a:r>
          </a:p>
          <a:p>
            <a:pPr marL="342900" indent="-342900">
              <a:lnSpc>
                <a:spcPct val="90000"/>
              </a:lnSpc>
              <a:buFont typeface="Arial" panose="020B0604020202020204" pitchFamily="34" charset="0"/>
              <a:buChar char="•"/>
            </a:pPr>
            <a:r>
              <a:rPr lang="nl-BE" sz="1800" dirty="0"/>
              <a:t>Real-time information (</a:t>
            </a:r>
            <a:r>
              <a:rPr lang="nl-BE" sz="1800" dirty="0" err="1"/>
              <a:t>I'm</a:t>
            </a:r>
            <a:r>
              <a:rPr lang="nl-BE" sz="1800" dirty="0"/>
              <a:t> here)</a:t>
            </a:r>
          </a:p>
          <a:p>
            <a:pPr marL="342900" indent="-342900">
              <a:lnSpc>
                <a:spcPct val="90000"/>
              </a:lnSpc>
              <a:buFont typeface="Arial" panose="020B0604020202020204" pitchFamily="34" charset="0"/>
              <a:buChar char="•"/>
            </a:pPr>
            <a:r>
              <a:rPr lang="nl-BE" sz="1800" dirty="0" err="1"/>
              <a:t>Forecasted</a:t>
            </a:r>
            <a:r>
              <a:rPr lang="nl-BE" sz="1800" dirty="0"/>
              <a:t> information (I </a:t>
            </a:r>
            <a:r>
              <a:rPr lang="nl-BE" sz="1800" dirty="0" err="1"/>
              <a:t>will</a:t>
            </a:r>
            <a:r>
              <a:rPr lang="nl-BE" sz="1800" dirty="0"/>
              <a:t> </a:t>
            </a:r>
            <a:r>
              <a:rPr lang="nl-BE" sz="1800" dirty="0" err="1"/>
              <a:t>be</a:t>
            </a:r>
            <a:r>
              <a:rPr lang="nl-BE" sz="1800" dirty="0"/>
              <a:t> </a:t>
            </a:r>
            <a:r>
              <a:rPr lang="nl-BE" sz="1800" dirty="0" err="1"/>
              <a:t>there</a:t>
            </a:r>
            <a:r>
              <a:rPr lang="nl-BE" sz="1800" dirty="0"/>
              <a:t>, </a:t>
            </a:r>
            <a:r>
              <a:rPr lang="nl-BE" sz="1800" dirty="0" err="1"/>
              <a:t>then</a:t>
            </a:r>
            <a:r>
              <a:rPr lang="nl-BE" sz="1800" dirty="0"/>
              <a:t>)</a:t>
            </a:r>
          </a:p>
          <a:p>
            <a:pPr marL="342900" indent="-342900">
              <a:lnSpc>
                <a:spcPct val="90000"/>
              </a:lnSpc>
              <a:buFont typeface="Arial" panose="020B0604020202020204" pitchFamily="34" charset="0"/>
              <a:buChar char="•"/>
            </a:pPr>
            <a:r>
              <a:rPr lang="nl-BE" sz="1800" dirty="0"/>
              <a:t>Service </a:t>
            </a:r>
            <a:r>
              <a:rPr lang="nl-BE" sz="1800" dirty="0" err="1"/>
              <a:t>disruptions</a:t>
            </a:r>
            <a:endParaRPr lang="nl-BE" sz="1800" dirty="0"/>
          </a:p>
          <a:p>
            <a:pPr marL="342900" indent="-342900">
              <a:lnSpc>
                <a:spcPct val="90000"/>
              </a:lnSpc>
              <a:buFont typeface="Arial" panose="020B0604020202020204" pitchFamily="34" charset="0"/>
              <a:buChar char="•"/>
            </a:pPr>
            <a:r>
              <a:rPr lang="nl-BE" sz="1800" dirty="0" err="1"/>
              <a:t>Timetabling</a:t>
            </a:r>
            <a:endParaRPr lang="nl-BE" sz="1800" dirty="0"/>
          </a:p>
          <a:p>
            <a:pPr marL="342900" indent="-342900">
              <a:lnSpc>
                <a:spcPct val="90000"/>
              </a:lnSpc>
              <a:buFont typeface="Arial" panose="020B0604020202020204" pitchFamily="34" charset="0"/>
              <a:buChar char="•"/>
            </a:pPr>
            <a:r>
              <a:rPr lang="nl-BE" sz="1800" dirty="0" err="1"/>
              <a:t>Fares</a:t>
            </a:r>
            <a:endParaRPr lang="en-BE" sz="1800" dirty="0"/>
          </a:p>
          <a:p>
            <a:pPr marL="342900" indent="-342900">
              <a:lnSpc>
                <a:spcPct val="90000"/>
              </a:lnSpc>
              <a:buFont typeface="Arial" panose="020B0604020202020204" pitchFamily="34" charset="0"/>
              <a:buChar char="•"/>
            </a:pPr>
            <a:r>
              <a:rPr lang="nl-BE" sz="1800" dirty="0" err="1"/>
              <a:t>Ticketing</a:t>
            </a:r>
            <a:endParaRPr lang="nl-BE" sz="1800" dirty="0"/>
          </a:p>
          <a:p>
            <a:pPr marL="342900" indent="-342900">
              <a:lnSpc>
                <a:spcPct val="90000"/>
              </a:lnSpc>
              <a:buFont typeface="Arial" panose="020B0604020202020204" pitchFamily="34" charset="0"/>
              <a:buChar char="•"/>
            </a:pPr>
            <a:r>
              <a:rPr lang="nl-BE" sz="1800" dirty="0" err="1"/>
              <a:t>Reservations</a:t>
            </a:r>
            <a:endParaRPr lang="nl-BE" sz="1800" dirty="0"/>
          </a:p>
          <a:p>
            <a:pPr marL="342900" indent="-342900">
              <a:lnSpc>
                <a:spcPct val="90000"/>
              </a:lnSpc>
              <a:buFont typeface="Arial" panose="020B0604020202020204" pitchFamily="34" charset="0"/>
              <a:buChar char="•"/>
            </a:pPr>
            <a:r>
              <a:rPr lang="nl-BE" sz="1800" dirty="0" err="1"/>
              <a:t>Consignment</a:t>
            </a:r>
            <a:r>
              <a:rPr lang="nl-BE" sz="1800" dirty="0"/>
              <a:t> </a:t>
            </a:r>
            <a:r>
              <a:rPr lang="nl-BE" sz="1800" dirty="0" err="1"/>
              <a:t>notes</a:t>
            </a:r>
            <a:endParaRPr lang="en-BE" sz="1800" dirty="0"/>
          </a:p>
        </p:txBody>
      </p:sp>
      <p:sp>
        <p:nvSpPr>
          <p:cNvPr id="4" name="Title 3">
            <a:extLst>
              <a:ext uri="{FF2B5EF4-FFF2-40B4-BE49-F238E27FC236}">
                <a16:creationId xmlns:a16="http://schemas.microsoft.com/office/drawing/2014/main" id="{82ADC9AC-68CE-499F-B64B-0CD09B1C659C}"/>
              </a:ext>
            </a:extLst>
          </p:cNvPr>
          <p:cNvSpPr>
            <a:spLocks noGrp="1"/>
          </p:cNvSpPr>
          <p:nvPr>
            <p:ph type="title"/>
          </p:nvPr>
        </p:nvSpPr>
        <p:spPr>
          <a:xfrm>
            <a:off x="1115616" y="1"/>
            <a:ext cx="6840760" cy="681540"/>
          </a:xfrm>
        </p:spPr>
        <p:txBody>
          <a:bodyPr anchor="ctr">
            <a:normAutofit fontScale="90000"/>
          </a:bodyPr>
          <a:lstStyle/>
          <a:p>
            <a:r>
              <a:rPr lang="en-BE" dirty="0"/>
              <a:t>Use cases covered by TSI telematics: the WHEN</a:t>
            </a:r>
          </a:p>
        </p:txBody>
      </p:sp>
      <p:pic>
        <p:nvPicPr>
          <p:cNvPr id="11272" name="Picture 8">
            <a:extLst>
              <a:ext uri="{FF2B5EF4-FFF2-40B4-BE49-F238E27FC236}">
                <a16:creationId xmlns:a16="http://schemas.microsoft.com/office/drawing/2014/main" id="{BCBA0C06-3489-BCC4-8DF1-2CEBCE95F3F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28480" y="2612802"/>
            <a:ext cx="3461766" cy="2265554"/>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60BF82B8-62FC-0D7F-D134-2B7162350E16}"/>
              </a:ext>
            </a:extLst>
          </p:cNvPr>
          <p:cNvCxnSpPr>
            <a:cxnSpLocks/>
          </p:cNvCxnSpPr>
          <p:nvPr/>
        </p:nvCxnSpPr>
        <p:spPr>
          <a:xfrm>
            <a:off x="1889760" y="2895600"/>
            <a:ext cx="3261360" cy="274320"/>
          </a:xfrm>
          <a:prstGeom prst="straightConnector1">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5701887-4198-D78C-77BE-588C68D41E78}"/>
              </a:ext>
            </a:extLst>
          </p:cNvPr>
          <p:cNvSpPr txBox="1"/>
          <p:nvPr/>
        </p:nvSpPr>
        <p:spPr>
          <a:xfrm>
            <a:off x="3529584" y="2676144"/>
            <a:ext cx="1127168" cy="369332"/>
          </a:xfrm>
          <a:prstGeom prst="rect">
            <a:avLst/>
          </a:prstGeom>
          <a:noFill/>
        </p:spPr>
        <p:txBody>
          <a:bodyPr wrap="none" rtlCol="0">
            <a:spAutoFit/>
          </a:bodyPr>
          <a:lstStyle/>
          <a:p>
            <a:r>
              <a:rPr lang="en-BE" dirty="0">
                <a:solidFill>
                  <a:schemeClr val="tx1">
                    <a:lumMod val="60000"/>
                    <a:lumOff val="40000"/>
                  </a:schemeClr>
                </a:solidFill>
              </a:rPr>
              <a:t>No tariffs!</a:t>
            </a:r>
          </a:p>
        </p:txBody>
      </p:sp>
    </p:spTree>
    <p:extLst>
      <p:ext uri="{BB962C8B-B14F-4D97-AF65-F5344CB8AC3E}">
        <p14:creationId xmlns:p14="http://schemas.microsoft.com/office/powerpoint/2010/main" val="254931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2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1445DD-003D-BF91-454D-C8315D9199F9}"/>
              </a:ext>
            </a:extLst>
          </p:cNvPr>
          <p:cNvSpPr>
            <a:spLocks noGrp="1"/>
          </p:cNvSpPr>
          <p:nvPr>
            <p:ph type="title"/>
          </p:nvPr>
        </p:nvSpPr>
        <p:spPr>
          <a:xfrm>
            <a:off x="1115616" y="1"/>
            <a:ext cx="6840760" cy="681540"/>
          </a:xfrm>
        </p:spPr>
        <p:txBody>
          <a:bodyPr anchor="ctr">
            <a:normAutofit/>
          </a:bodyPr>
          <a:lstStyle/>
          <a:p>
            <a:r>
              <a:rPr lang="en-BE" dirty="0"/>
              <a:t>Railway actors: the WHO?</a:t>
            </a:r>
          </a:p>
        </p:txBody>
      </p:sp>
      <p:sp>
        <p:nvSpPr>
          <p:cNvPr id="2" name="Content Placeholder 1">
            <a:extLst>
              <a:ext uri="{FF2B5EF4-FFF2-40B4-BE49-F238E27FC236}">
                <a16:creationId xmlns:a16="http://schemas.microsoft.com/office/drawing/2014/main" id="{8C40FCF9-E535-0C60-3399-5D2BC80A2F36}"/>
              </a:ext>
            </a:extLst>
          </p:cNvPr>
          <p:cNvSpPr>
            <a:spLocks noGrp="1"/>
          </p:cNvSpPr>
          <p:nvPr>
            <p:ph idx="1"/>
          </p:nvPr>
        </p:nvSpPr>
        <p:spPr>
          <a:xfrm>
            <a:off x="1115616" y="904712"/>
            <a:ext cx="7571184" cy="3696893"/>
          </a:xfrm>
        </p:spPr>
        <p:txBody>
          <a:bodyPr>
            <a:normAutofit/>
          </a:bodyPr>
          <a:lstStyle/>
          <a:p>
            <a:r>
              <a:rPr lang="en-US" dirty="0"/>
              <a:t>IMs (Infrastructure managers)</a:t>
            </a:r>
          </a:p>
          <a:p>
            <a:r>
              <a:rPr lang="en-US" dirty="0"/>
              <a:t>RUs (Railway undertakings)</a:t>
            </a:r>
          </a:p>
          <a:p>
            <a:r>
              <a:rPr lang="en-US" dirty="0"/>
              <a:t>WKs (Wagon keepers)</a:t>
            </a:r>
          </a:p>
          <a:p>
            <a:r>
              <a:rPr lang="en-US" dirty="0"/>
              <a:t>SMs (Station managers)</a:t>
            </a:r>
          </a:p>
          <a:p>
            <a:r>
              <a:rPr lang="en-US" dirty="0"/>
              <a:t>Terminal</a:t>
            </a:r>
            <a:r>
              <a:rPr lang="en-BE" dirty="0"/>
              <a:t> managers</a:t>
            </a:r>
            <a:endParaRPr lang="en-US" dirty="0"/>
          </a:p>
          <a:p>
            <a:r>
              <a:rPr lang="en-US" dirty="0"/>
              <a:t>Ticket vendors (intermodal operators)</a:t>
            </a:r>
          </a:p>
          <a:p>
            <a:r>
              <a:rPr lang="en-US" dirty="0"/>
              <a:t>Freight customers</a:t>
            </a:r>
            <a:endParaRPr lang="en-BE" dirty="0"/>
          </a:p>
        </p:txBody>
      </p:sp>
    </p:spTree>
    <p:extLst>
      <p:ext uri="{BB962C8B-B14F-4D97-AF65-F5344CB8AC3E}">
        <p14:creationId xmlns:p14="http://schemas.microsoft.com/office/powerpoint/2010/main" val="300112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26AB57-344C-8829-DD0C-9B89F606D60E}"/>
              </a:ext>
            </a:extLst>
          </p:cNvPr>
          <p:cNvSpPr>
            <a:spLocks noGrp="1"/>
          </p:cNvSpPr>
          <p:nvPr>
            <p:ph sz="half" idx="1"/>
          </p:nvPr>
        </p:nvSpPr>
        <p:spPr>
          <a:xfrm>
            <a:off x="1115616" y="915566"/>
            <a:ext cx="3816424" cy="3394472"/>
          </a:xfrm>
        </p:spPr>
        <p:txBody>
          <a:bodyPr>
            <a:normAutofit/>
          </a:bodyPr>
          <a:lstStyle/>
          <a:p>
            <a:r>
              <a:rPr lang="en-BE" dirty="0"/>
              <a:t>TA</a:t>
            </a:r>
            <a:r>
              <a:rPr lang="en-BE" b="1" u="sng" dirty="0"/>
              <a:t>F</a:t>
            </a:r>
            <a:r>
              <a:rPr lang="en-BE" dirty="0"/>
              <a:t> =&gt; Freight</a:t>
            </a:r>
          </a:p>
          <a:p>
            <a:endParaRPr lang="en-BE" dirty="0"/>
          </a:p>
          <a:p>
            <a:r>
              <a:rPr lang="en-BE" dirty="0"/>
              <a:t>TA</a:t>
            </a:r>
            <a:r>
              <a:rPr lang="en-BE" b="1" u="sng" dirty="0"/>
              <a:t>P</a:t>
            </a:r>
            <a:r>
              <a:rPr lang="en-BE" dirty="0"/>
              <a:t> =&gt; Passengers</a:t>
            </a:r>
            <a:endParaRPr lang="en-BE" u="sng" dirty="0"/>
          </a:p>
        </p:txBody>
      </p:sp>
      <p:pic>
        <p:nvPicPr>
          <p:cNvPr id="5" name="Picture 4" descr="A person pushing a large stone block&#10;&#10;AI-generated content may be incorrect.">
            <a:extLst>
              <a:ext uri="{FF2B5EF4-FFF2-40B4-BE49-F238E27FC236}">
                <a16:creationId xmlns:a16="http://schemas.microsoft.com/office/drawing/2014/main" id="{20462461-4392-AE25-19B8-43BB888C4F7A}"/>
              </a:ext>
            </a:extLst>
          </p:cNvPr>
          <p:cNvPicPr>
            <a:picLocks noChangeAspect="1"/>
          </p:cNvPicPr>
          <p:nvPr/>
        </p:nvPicPr>
        <p:blipFill>
          <a:blip r:embed="rId2" cstate="screen">
            <a:extLst>
              <a:ext uri="{28A0092B-C50C-407E-A947-70E740481C1C}">
                <a14:useLocalDpi xmlns:a14="http://schemas.microsoft.com/office/drawing/2010/main"/>
              </a:ext>
            </a:extLst>
          </a:blip>
          <a:srcRect r="-1" b="-1"/>
          <a:stretch>
            <a:fillRect/>
          </a:stretch>
        </p:blipFill>
        <p:spPr>
          <a:xfrm>
            <a:off x="5148064" y="915566"/>
            <a:ext cx="3816424" cy="3394472"/>
          </a:xfrm>
          <a:prstGeom prst="rect">
            <a:avLst/>
          </a:prstGeom>
          <a:noFill/>
        </p:spPr>
      </p:pic>
      <p:sp>
        <p:nvSpPr>
          <p:cNvPr id="2" name="Title 1">
            <a:extLst>
              <a:ext uri="{FF2B5EF4-FFF2-40B4-BE49-F238E27FC236}">
                <a16:creationId xmlns:a16="http://schemas.microsoft.com/office/drawing/2014/main" id="{BE434099-C324-5A4C-EC81-74B33B2D1EFF}"/>
              </a:ext>
            </a:extLst>
          </p:cNvPr>
          <p:cNvSpPr>
            <a:spLocks noGrp="1"/>
          </p:cNvSpPr>
          <p:nvPr>
            <p:ph type="title"/>
          </p:nvPr>
        </p:nvSpPr>
        <p:spPr>
          <a:xfrm>
            <a:off x="1115616" y="1"/>
            <a:ext cx="6840760" cy="681540"/>
          </a:xfrm>
        </p:spPr>
        <p:txBody>
          <a:bodyPr anchor="ctr">
            <a:normAutofit/>
          </a:bodyPr>
          <a:lstStyle/>
          <a:p>
            <a:r>
              <a:rPr lang="en-BE" dirty="0"/>
              <a:t>Splitting the problem</a:t>
            </a:r>
          </a:p>
        </p:txBody>
      </p:sp>
    </p:spTree>
    <p:extLst>
      <p:ext uri="{BB962C8B-B14F-4D97-AF65-F5344CB8AC3E}">
        <p14:creationId xmlns:p14="http://schemas.microsoft.com/office/powerpoint/2010/main" val="1896643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23DB6B-6489-8F0B-A926-65EAB2A02C57}"/>
              </a:ext>
            </a:extLst>
          </p:cNvPr>
          <p:cNvSpPr>
            <a:spLocks noGrp="1"/>
          </p:cNvSpPr>
          <p:nvPr>
            <p:ph sz="half" idx="1"/>
          </p:nvPr>
        </p:nvSpPr>
        <p:spPr/>
        <p:txBody>
          <a:bodyPr/>
          <a:lstStyle/>
          <a:p>
            <a:endParaRPr lang="en-BE"/>
          </a:p>
        </p:txBody>
      </p:sp>
      <p:sp>
        <p:nvSpPr>
          <p:cNvPr id="3" name="Content Placeholder 2">
            <a:extLst>
              <a:ext uri="{FF2B5EF4-FFF2-40B4-BE49-F238E27FC236}">
                <a16:creationId xmlns:a16="http://schemas.microsoft.com/office/drawing/2014/main" id="{A84AC925-2B4F-C471-2266-94958F372487}"/>
              </a:ext>
            </a:extLst>
          </p:cNvPr>
          <p:cNvSpPr>
            <a:spLocks noGrp="1"/>
          </p:cNvSpPr>
          <p:nvPr>
            <p:ph sz="half" idx="2"/>
          </p:nvPr>
        </p:nvSpPr>
        <p:spPr/>
        <p:txBody>
          <a:bodyPr/>
          <a:lstStyle/>
          <a:p>
            <a:endParaRPr lang="en-BE"/>
          </a:p>
        </p:txBody>
      </p:sp>
      <p:sp>
        <p:nvSpPr>
          <p:cNvPr id="4" name="Title 3">
            <a:extLst>
              <a:ext uri="{FF2B5EF4-FFF2-40B4-BE49-F238E27FC236}">
                <a16:creationId xmlns:a16="http://schemas.microsoft.com/office/drawing/2014/main" id="{659CF069-8204-411B-719D-B07177590BF4}"/>
              </a:ext>
            </a:extLst>
          </p:cNvPr>
          <p:cNvSpPr>
            <a:spLocks noGrp="1"/>
          </p:cNvSpPr>
          <p:nvPr>
            <p:ph type="title"/>
          </p:nvPr>
        </p:nvSpPr>
        <p:spPr/>
        <p:txBody>
          <a:bodyPr/>
          <a:lstStyle/>
          <a:p>
            <a:endParaRPr lang="en-BE"/>
          </a:p>
        </p:txBody>
      </p:sp>
      <p:pic>
        <p:nvPicPr>
          <p:cNvPr id="6" name="Picture 5">
            <a:extLst>
              <a:ext uri="{FF2B5EF4-FFF2-40B4-BE49-F238E27FC236}">
                <a16:creationId xmlns:a16="http://schemas.microsoft.com/office/drawing/2014/main" id="{2444B6E1-9808-FF99-F8D0-78AA7A6693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0446" y="0"/>
            <a:ext cx="6983107" cy="5143500"/>
          </a:xfrm>
          <a:prstGeom prst="rect">
            <a:avLst/>
          </a:prstGeom>
        </p:spPr>
      </p:pic>
    </p:spTree>
    <p:extLst>
      <p:ext uri="{BB962C8B-B14F-4D97-AF65-F5344CB8AC3E}">
        <p14:creationId xmlns:p14="http://schemas.microsoft.com/office/powerpoint/2010/main" val="1096944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48BE3F-93C0-7F1C-E122-BF740AFC9578}"/>
              </a:ext>
            </a:extLst>
          </p:cNvPr>
          <p:cNvSpPr>
            <a:spLocks noGrp="1"/>
          </p:cNvSpPr>
          <p:nvPr>
            <p:ph sz="half" idx="1"/>
          </p:nvPr>
        </p:nvSpPr>
        <p:spPr/>
        <p:txBody>
          <a:bodyPr/>
          <a:lstStyle/>
          <a:p>
            <a:endParaRPr lang="en-BE"/>
          </a:p>
        </p:txBody>
      </p:sp>
      <p:sp>
        <p:nvSpPr>
          <p:cNvPr id="3" name="Content Placeholder 2">
            <a:extLst>
              <a:ext uri="{FF2B5EF4-FFF2-40B4-BE49-F238E27FC236}">
                <a16:creationId xmlns:a16="http://schemas.microsoft.com/office/drawing/2014/main" id="{9C64526C-4F37-D609-9BB3-7DC017CC950B}"/>
              </a:ext>
            </a:extLst>
          </p:cNvPr>
          <p:cNvSpPr>
            <a:spLocks noGrp="1"/>
          </p:cNvSpPr>
          <p:nvPr>
            <p:ph sz="half" idx="2"/>
          </p:nvPr>
        </p:nvSpPr>
        <p:spPr/>
        <p:txBody>
          <a:bodyPr/>
          <a:lstStyle/>
          <a:p>
            <a:endParaRPr lang="en-BE"/>
          </a:p>
        </p:txBody>
      </p:sp>
      <p:sp>
        <p:nvSpPr>
          <p:cNvPr id="4" name="Title 3">
            <a:extLst>
              <a:ext uri="{FF2B5EF4-FFF2-40B4-BE49-F238E27FC236}">
                <a16:creationId xmlns:a16="http://schemas.microsoft.com/office/drawing/2014/main" id="{C2B9FDB8-D1BF-C5DB-9BCF-5D250EE1FFD4}"/>
              </a:ext>
            </a:extLst>
          </p:cNvPr>
          <p:cNvSpPr>
            <a:spLocks noGrp="1"/>
          </p:cNvSpPr>
          <p:nvPr>
            <p:ph type="title"/>
          </p:nvPr>
        </p:nvSpPr>
        <p:spPr/>
        <p:txBody>
          <a:bodyPr/>
          <a:lstStyle/>
          <a:p>
            <a:endParaRPr lang="en-BE"/>
          </a:p>
        </p:txBody>
      </p:sp>
      <p:pic>
        <p:nvPicPr>
          <p:cNvPr id="6" name="Picture 5">
            <a:extLst>
              <a:ext uri="{FF2B5EF4-FFF2-40B4-BE49-F238E27FC236}">
                <a16:creationId xmlns:a16="http://schemas.microsoft.com/office/drawing/2014/main" id="{8416041E-9C5A-A04A-A550-ABAF14E82E73}"/>
              </a:ext>
            </a:extLst>
          </p:cNvPr>
          <p:cNvPicPr>
            <a:picLocks noChangeAspect="1"/>
          </p:cNvPicPr>
          <p:nvPr/>
        </p:nvPicPr>
        <p:blipFill>
          <a:blip r:embed="rId2"/>
          <a:stretch>
            <a:fillRect/>
          </a:stretch>
        </p:blipFill>
        <p:spPr>
          <a:xfrm>
            <a:off x="1113802" y="0"/>
            <a:ext cx="6916396" cy="5143500"/>
          </a:xfrm>
          <a:prstGeom prst="rect">
            <a:avLst/>
          </a:prstGeom>
        </p:spPr>
      </p:pic>
    </p:spTree>
    <p:extLst>
      <p:ext uri="{BB962C8B-B14F-4D97-AF65-F5344CB8AC3E}">
        <p14:creationId xmlns:p14="http://schemas.microsoft.com/office/powerpoint/2010/main" val="4006966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7A238A-BC7E-415D-1B1A-0B091D7D9F5C}"/>
              </a:ext>
            </a:extLst>
          </p:cNvPr>
          <p:cNvSpPr>
            <a:spLocks noGrp="1"/>
          </p:cNvSpPr>
          <p:nvPr>
            <p:ph type="title"/>
          </p:nvPr>
        </p:nvSpPr>
        <p:spPr>
          <a:xfrm>
            <a:off x="1115616" y="1"/>
            <a:ext cx="6840760" cy="681540"/>
          </a:xfrm>
        </p:spPr>
        <p:txBody>
          <a:bodyPr anchor="ctr">
            <a:normAutofit/>
          </a:bodyPr>
          <a:lstStyle/>
          <a:p>
            <a:r>
              <a:rPr lang="en-BE" dirty="0"/>
              <a:t>But HOW does it work?</a:t>
            </a:r>
          </a:p>
        </p:txBody>
      </p:sp>
      <p:graphicFrame>
        <p:nvGraphicFramePr>
          <p:cNvPr id="6" name="Content Placeholder 1">
            <a:extLst>
              <a:ext uri="{FF2B5EF4-FFF2-40B4-BE49-F238E27FC236}">
                <a16:creationId xmlns:a16="http://schemas.microsoft.com/office/drawing/2014/main" id="{9047C984-896F-4576-BC51-96458591CCBF}"/>
              </a:ext>
            </a:extLst>
          </p:cNvPr>
          <p:cNvGraphicFramePr>
            <a:graphicFrameLocks noGrp="1"/>
          </p:cNvGraphicFramePr>
          <p:nvPr>
            <p:ph idx="1"/>
            <p:extLst>
              <p:ext uri="{D42A27DB-BD31-4B8C-83A1-F6EECF244321}">
                <p14:modId xmlns:p14="http://schemas.microsoft.com/office/powerpoint/2010/main" val="202633501"/>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700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DBD54E5E-B681-4218-88C0-CB229A7F153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dgm id="{4F5A8F40-6A40-418E-A000-786DD32E9CA6}"/>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dgm id="{0AA3179D-9D6E-4605-9324-1706E17DD26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DCA3B9FF-F6B4-4BF0-B795-EDB592C833CE}"/>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424B5BBC-33CA-4D25-9DCC-3DD9CF258C6A}"/>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E66230B2-B9D7-4CBE-8462-496C1D7627C7}"/>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EDDEE91D-625C-414F-B84A-418B5D01913E}"/>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B7E3C085-24FD-4F88-89FA-684B1DB21B83}"/>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graphicEl>
                                              <a:dgm id="{7C68339C-C671-4598-BD3F-4F3318BADEC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405CD-CF22-1769-F585-B63B557953CD}"/>
              </a:ext>
            </a:extLst>
          </p:cNvPr>
          <p:cNvSpPr>
            <a:spLocks noGrp="1"/>
          </p:cNvSpPr>
          <p:nvPr>
            <p:ph type="title"/>
          </p:nvPr>
        </p:nvSpPr>
        <p:spPr/>
        <p:txBody>
          <a:bodyPr/>
          <a:lstStyle/>
          <a:p>
            <a:r>
              <a:rPr lang="en-BE" dirty="0"/>
              <a:t>Standardised messages</a:t>
            </a:r>
          </a:p>
        </p:txBody>
      </p:sp>
      <p:pic>
        <p:nvPicPr>
          <p:cNvPr id="5" name="Picture 4">
            <a:extLst>
              <a:ext uri="{FF2B5EF4-FFF2-40B4-BE49-F238E27FC236}">
                <a16:creationId xmlns:a16="http://schemas.microsoft.com/office/drawing/2014/main" id="{C0F677C0-87B3-291E-A995-3920929144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46188" y="793502"/>
            <a:ext cx="5651623" cy="4234174"/>
          </a:xfrm>
          <a:prstGeom prst="rect">
            <a:avLst/>
          </a:prstGeom>
        </p:spPr>
      </p:pic>
    </p:spTree>
    <p:extLst>
      <p:ext uri="{BB962C8B-B14F-4D97-AF65-F5344CB8AC3E}">
        <p14:creationId xmlns:p14="http://schemas.microsoft.com/office/powerpoint/2010/main" val="3018273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7FE59-F620-5574-54BF-97E73455F1DD}"/>
              </a:ext>
            </a:extLst>
          </p:cNvPr>
          <p:cNvSpPr>
            <a:spLocks noGrp="1"/>
          </p:cNvSpPr>
          <p:nvPr>
            <p:ph type="title"/>
          </p:nvPr>
        </p:nvSpPr>
        <p:spPr>
          <a:xfrm>
            <a:off x="1115616" y="1"/>
            <a:ext cx="6840760" cy="681540"/>
          </a:xfrm>
        </p:spPr>
        <p:txBody>
          <a:bodyPr anchor="ctr">
            <a:normAutofit/>
          </a:bodyPr>
          <a:lstStyle/>
          <a:p>
            <a:r>
              <a:rPr lang="en-BE" dirty="0"/>
              <a:t>Standardised process (1)</a:t>
            </a:r>
          </a:p>
        </p:txBody>
      </p:sp>
      <p:pic>
        <p:nvPicPr>
          <p:cNvPr id="5" name="Picture 4">
            <a:extLst>
              <a:ext uri="{FF2B5EF4-FFF2-40B4-BE49-F238E27FC236}">
                <a16:creationId xmlns:a16="http://schemas.microsoft.com/office/drawing/2014/main" id="{D214636F-393F-6F3E-2746-1DB4E6AD69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4427" y="855944"/>
            <a:ext cx="5646921" cy="4094018"/>
          </a:xfrm>
          <a:prstGeom prst="rect">
            <a:avLst/>
          </a:prstGeom>
          <a:noFill/>
        </p:spPr>
      </p:pic>
    </p:spTree>
    <p:extLst>
      <p:ext uri="{BB962C8B-B14F-4D97-AF65-F5344CB8AC3E}">
        <p14:creationId xmlns:p14="http://schemas.microsoft.com/office/powerpoint/2010/main" val="2180484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4013C5E-0696-7B0C-8D5D-6524029374FF}"/>
              </a:ext>
            </a:extLst>
          </p:cNvPr>
          <p:cNvSpPr>
            <a:spLocks noGrp="1"/>
          </p:cNvSpPr>
          <p:nvPr>
            <p:ph type="title"/>
          </p:nvPr>
        </p:nvSpPr>
        <p:spPr>
          <a:xfrm>
            <a:off x="1115616" y="1"/>
            <a:ext cx="6840760" cy="681540"/>
          </a:xfrm>
        </p:spPr>
        <p:txBody>
          <a:bodyPr/>
          <a:lstStyle/>
          <a:p>
            <a:r>
              <a:rPr lang="en-BE" dirty="0"/>
              <a:t>Standardised process (2)</a:t>
            </a:r>
            <a:endParaRPr lang="en-US" dirty="0"/>
          </a:p>
        </p:txBody>
      </p:sp>
      <p:pic>
        <p:nvPicPr>
          <p:cNvPr id="5" name="Picture 4">
            <a:extLst>
              <a:ext uri="{FF2B5EF4-FFF2-40B4-BE49-F238E27FC236}">
                <a16:creationId xmlns:a16="http://schemas.microsoft.com/office/drawing/2014/main" id="{B7CFCCA6-538B-D1BD-9C65-9391AE639D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6401" y="843752"/>
            <a:ext cx="5566542" cy="4007911"/>
          </a:xfrm>
          <a:prstGeom prst="rect">
            <a:avLst/>
          </a:prstGeom>
          <a:noFill/>
        </p:spPr>
      </p:pic>
    </p:spTree>
    <p:extLst>
      <p:ext uri="{BB962C8B-B14F-4D97-AF65-F5344CB8AC3E}">
        <p14:creationId xmlns:p14="http://schemas.microsoft.com/office/powerpoint/2010/main" val="2620909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51D5B4-B817-276A-6EBA-F940E4DA1523}"/>
              </a:ext>
            </a:extLst>
          </p:cNvPr>
          <p:cNvPicPr>
            <a:picLocks noChangeAspect="1"/>
          </p:cNvPicPr>
          <p:nvPr/>
        </p:nvPicPr>
        <p:blipFill>
          <a:blip r:embed="rId2"/>
          <a:stretch>
            <a:fillRect/>
          </a:stretch>
        </p:blipFill>
        <p:spPr>
          <a:xfrm>
            <a:off x="2474265" y="951570"/>
            <a:ext cx="3835129" cy="3618402"/>
          </a:xfrm>
          <a:prstGeom prst="rect">
            <a:avLst/>
          </a:prstGeom>
          <a:noFill/>
        </p:spPr>
      </p:pic>
      <p:sp>
        <p:nvSpPr>
          <p:cNvPr id="15" name="Title 3">
            <a:extLst>
              <a:ext uri="{FF2B5EF4-FFF2-40B4-BE49-F238E27FC236}">
                <a16:creationId xmlns:a16="http://schemas.microsoft.com/office/drawing/2014/main" id="{9E1672DB-360E-E1ED-430D-BC6C8762E268}"/>
              </a:ext>
            </a:extLst>
          </p:cNvPr>
          <p:cNvSpPr>
            <a:spLocks noGrp="1"/>
          </p:cNvSpPr>
          <p:nvPr>
            <p:ph type="title"/>
          </p:nvPr>
        </p:nvSpPr>
        <p:spPr>
          <a:xfrm>
            <a:off x="1115616" y="1"/>
            <a:ext cx="6840760" cy="681540"/>
          </a:xfrm>
        </p:spPr>
        <p:txBody>
          <a:bodyPr/>
          <a:lstStyle/>
          <a:p>
            <a:r>
              <a:rPr lang="en-BE" dirty="0"/>
              <a:t>Standardised process (3)</a:t>
            </a:r>
            <a:endParaRPr lang="en-US" dirty="0"/>
          </a:p>
        </p:txBody>
      </p:sp>
    </p:spTree>
    <p:extLst>
      <p:ext uri="{BB962C8B-B14F-4D97-AF65-F5344CB8AC3E}">
        <p14:creationId xmlns:p14="http://schemas.microsoft.com/office/powerpoint/2010/main" val="720242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0E1361-5002-714B-8333-9B9776F0D85B}"/>
              </a:ext>
            </a:extLst>
          </p:cNvPr>
          <p:cNvSpPr>
            <a:spLocks noGrp="1"/>
          </p:cNvSpPr>
          <p:nvPr>
            <p:ph type="title"/>
          </p:nvPr>
        </p:nvSpPr>
        <p:spPr>
          <a:xfrm>
            <a:off x="1115616" y="1"/>
            <a:ext cx="6840760" cy="681540"/>
          </a:xfrm>
        </p:spPr>
        <p:txBody>
          <a:bodyPr anchor="ctr">
            <a:normAutofit/>
          </a:bodyPr>
          <a:lstStyle/>
          <a:p>
            <a:r>
              <a:rPr lang="en-BE" dirty="0"/>
              <a:t>Basic requirements (1): reference data</a:t>
            </a:r>
          </a:p>
        </p:txBody>
      </p:sp>
      <p:sp>
        <p:nvSpPr>
          <p:cNvPr id="3" name="Content Placeholder 2">
            <a:extLst>
              <a:ext uri="{FF2B5EF4-FFF2-40B4-BE49-F238E27FC236}">
                <a16:creationId xmlns:a16="http://schemas.microsoft.com/office/drawing/2014/main" id="{38A4CB8E-F95E-2ED3-259E-0C3F8722959F}"/>
              </a:ext>
            </a:extLst>
          </p:cNvPr>
          <p:cNvSpPr>
            <a:spLocks noGrp="1"/>
          </p:cNvSpPr>
          <p:nvPr>
            <p:ph idx="1"/>
          </p:nvPr>
        </p:nvSpPr>
        <p:spPr>
          <a:xfrm>
            <a:off x="1115616" y="904712"/>
            <a:ext cx="7571184" cy="3696893"/>
          </a:xfrm>
        </p:spPr>
        <p:txBody>
          <a:bodyPr>
            <a:normAutofit/>
          </a:bodyPr>
          <a:lstStyle/>
          <a:p>
            <a:pPr>
              <a:lnSpc>
                <a:spcPct val="90000"/>
              </a:lnSpc>
            </a:pPr>
            <a:r>
              <a:rPr lang="nl-BE" sz="1700" dirty="0"/>
              <a:t>Reference</a:t>
            </a:r>
            <a:r>
              <a:rPr lang="en-BE" sz="1700" dirty="0"/>
              <a:t>s for...</a:t>
            </a:r>
            <a:r>
              <a:rPr lang="nl-BE" sz="1700" dirty="0"/>
              <a:t> </a:t>
            </a:r>
            <a:endParaRPr lang="en-BE" sz="1700" dirty="0"/>
          </a:p>
          <a:p>
            <a:pPr>
              <a:lnSpc>
                <a:spcPct val="90000"/>
              </a:lnSpc>
            </a:pPr>
            <a:endParaRPr lang="en-BE" sz="1700" dirty="0"/>
          </a:p>
          <a:p>
            <a:pPr>
              <a:lnSpc>
                <a:spcPct val="90000"/>
              </a:lnSpc>
            </a:pPr>
            <a:r>
              <a:rPr lang="en-BE" sz="1700" b="1" dirty="0"/>
              <a:t>C</a:t>
            </a:r>
            <a:r>
              <a:rPr lang="nl-BE" sz="1700" b="1" dirty="0" err="1"/>
              <a:t>ompan</a:t>
            </a:r>
            <a:r>
              <a:rPr lang="en-BE" sz="1700" b="1" dirty="0" err="1"/>
              <a:t>ies</a:t>
            </a:r>
            <a:r>
              <a:rPr lang="en-BE" sz="1700" b="1" dirty="0"/>
              <a:t> </a:t>
            </a:r>
          </a:p>
          <a:p>
            <a:pPr marL="342900" indent="-342900">
              <a:lnSpc>
                <a:spcPct val="90000"/>
              </a:lnSpc>
              <a:buFontTx/>
              <a:buChar char="-"/>
            </a:pPr>
            <a:r>
              <a:rPr lang="en-BE" sz="1700" dirty="0"/>
              <a:t>Example: 0088 = Infrabel and </a:t>
            </a:r>
            <a:r>
              <a:rPr lang="nl-BE" sz="1700" dirty="0"/>
              <a:t>SCSM</a:t>
            </a:r>
            <a:r>
              <a:rPr lang="en-BE" sz="1700" dirty="0"/>
              <a:t> = NMBS</a:t>
            </a:r>
          </a:p>
          <a:p>
            <a:pPr marL="342900" indent="-342900">
              <a:lnSpc>
                <a:spcPct val="90000"/>
              </a:lnSpc>
              <a:buFontTx/>
              <a:buChar char="-"/>
            </a:pPr>
            <a:r>
              <a:rPr lang="en-US" sz="1700" dirty="0"/>
              <a:t>Process to request company code </a:t>
            </a:r>
            <a:r>
              <a:rPr lang="en-BE" sz="1700" dirty="0"/>
              <a:t>ask </a:t>
            </a:r>
            <a:r>
              <a:rPr lang="en-US" sz="1700" dirty="0"/>
              <a:t>ERA</a:t>
            </a:r>
            <a:r>
              <a:rPr lang="en-BE" sz="1700" dirty="0"/>
              <a:t> (used to be through RNE or UIC)</a:t>
            </a:r>
          </a:p>
          <a:p>
            <a:pPr>
              <a:lnSpc>
                <a:spcPct val="90000"/>
              </a:lnSpc>
            </a:pPr>
            <a:endParaRPr lang="en-BE" sz="1700" dirty="0"/>
          </a:p>
          <a:p>
            <a:pPr>
              <a:lnSpc>
                <a:spcPct val="90000"/>
              </a:lnSpc>
            </a:pPr>
            <a:r>
              <a:rPr lang="en-BE" sz="1700" b="1" dirty="0"/>
              <a:t>L</a:t>
            </a:r>
            <a:r>
              <a:rPr lang="nl-BE" sz="1700" b="1" dirty="0" err="1"/>
              <a:t>ocatio</a:t>
            </a:r>
            <a:r>
              <a:rPr lang="en-BE" sz="1700" b="1" dirty="0"/>
              <a:t>ns</a:t>
            </a:r>
          </a:p>
          <a:p>
            <a:pPr marL="342900" indent="-342900">
              <a:lnSpc>
                <a:spcPct val="90000"/>
              </a:lnSpc>
              <a:buFontTx/>
              <a:buChar char="-"/>
            </a:pPr>
            <a:r>
              <a:rPr lang="en-BE" sz="1700" dirty="0"/>
              <a:t>PLC</a:t>
            </a:r>
            <a:r>
              <a:rPr lang="nl-BE" sz="1700" dirty="0"/>
              <a:t> </a:t>
            </a:r>
            <a:r>
              <a:rPr lang="nl-BE" sz="1700" dirty="0" err="1"/>
              <a:t>primary</a:t>
            </a:r>
            <a:r>
              <a:rPr lang="nl-BE" sz="1700" dirty="0"/>
              <a:t> </a:t>
            </a:r>
            <a:r>
              <a:rPr lang="nl-BE" sz="1700" dirty="0" err="1"/>
              <a:t>location</a:t>
            </a:r>
            <a:r>
              <a:rPr lang="nl-BE" sz="1700" dirty="0"/>
              <a:t> code</a:t>
            </a:r>
            <a:endParaRPr lang="en-BE" sz="1700" dirty="0"/>
          </a:p>
          <a:p>
            <a:pPr marL="342900" indent="-342900">
              <a:lnSpc>
                <a:spcPct val="90000"/>
              </a:lnSpc>
              <a:buFontTx/>
              <a:buChar char="-"/>
            </a:pPr>
            <a:r>
              <a:rPr lang="en-BE" sz="1700" dirty="0"/>
              <a:t>SLC </a:t>
            </a:r>
            <a:r>
              <a:rPr lang="nl-BE" sz="1700" dirty="0"/>
              <a:t> </a:t>
            </a:r>
            <a:r>
              <a:rPr lang="nl-BE" sz="1700" dirty="0" err="1"/>
              <a:t>subsidiary</a:t>
            </a:r>
            <a:r>
              <a:rPr lang="nl-BE" sz="1700" dirty="0"/>
              <a:t> </a:t>
            </a:r>
            <a:r>
              <a:rPr lang="nl-BE" sz="1700" dirty="0" err="1"/>
              <a:t>location</a:t>
            </a:r>
            <a:r>
              <a:rPr lang="nl-BE" sz="1700" dirty="0"/>
              <a:t> code </a:t>
            </a:r>
            <a:r>
              <a:rPr lang="en-BE" sz="1700" dirty="0"/>
              <a:t>(more or less a GPS coordinate)</a:t>
            </a:r>
          </a:p>
          <a:p>
            <a:pPr>
              <a:lnSpc>
                <a:spcPct val="90000"/>
              </a:lnSpc>
            </a:pPr>
            <a:endParaRPr lang="en-BE" sz="1700" dirty="0"/>
          </a:p>
          <a:p>
            <a:pPr>
              <a:lnSpc>
                <a:spcPct val="90000"/>
              </a:lnSpc>
            </a:pPr>
            <a:r>
              <a:rPr lang="en-BE" sz="1700" dirty="0"/>
              <a:t>Lookup: </a:t>
            </a:r>
            <a:r>
              <a:rPr lang="nl-BE" sz="1700" dirty="0">
                <a:hlinkClick r:id="rId2"/>
              </a:rPr>
              <a:t>https://teleref.era.europa.eu/</a:t>
            </a:r>
            <a:endParaRPr lang="en-BE" sz="1700" dirty="0"/>
          </a:p>
          <a:p>
            <a:pPr>
              <a:lnSpc>
                <a:spcPct val="90000"/>
              </a:lnSpc>
            </a:pPr>
            <a:r>
              <a:rPr lang="en-BE" sz="1400" dirty="0"/>
              <a:t>I accidently asked a company code for </a:t>
            </a:r>
            <a:r>
              <a:rPr lang="en-BE" sz="1400" dirty="0" err="1"/>
              <a:t>MatData</a:t>
            </a:r>
            <a:r>
              <a:rPr lang="en-BE" sz="1400" dirty="0"/>
              <a:t> (yes, it is THAT easy...): </a:t>
            </a:r>
            <a:r>
              <a:rPr lang="nl-BE" sz="1400" dirty="0"/>
              <a:t>BZK3</a:t>
            </a:r>
            <a:r>
              <a:rPr lang="en-BE" sz="1700" dirty="0"/>
              <a:t> </a:t>
            </a:r>
          </a:p>
        </p:txBody>
      </p:sp>
    </p:spTree>
    <p:extLst>
      <p:ext uri="{BB962C8B-B14F-4D97-AF65-F5344CB8AC3E}">
        <p14:creationId xmlns:p14="http://schemas.microsoft.com/office/powerpoint/2010/main" val="2098950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BA44-AAF6-3792-CED3-083927A2EEC9}"/>
              </a:ext>
            </a:extLst>
          </p:cNvPr>
          <p:cNvSpPr>
            <a:spLocks noGrp="1"/>
          </p:cNvSpPr>
          <p:nvPr>
            <p:ph type="title"/>
          </p:nvPr>
        </p:nvSpPr>
        <p:spPr>
          <a:xfrm>
            <a:off x="1115616" y="1"/>
            <a:ext cx="6840760" cy="681540"/>
          </a:xfrm>
        </p:spPr>
        <p:txBody>
          <a:bodyPr anchor="ctr">
            <a:normAutofit/>
          </a:bodyPr>
          <a:lstStyle/>
          <a:p>
            <a:r>
              <a:rPr lang="en-BE" dirty="0"/>
              <a:t>About the PLC...</a:t>
            </a:r>
          </a:p>
        </p:txBody>
      </p:sp>
      <p:pic>
        <p:nvPicPr>
          <p:cNvPr id="5" name="Content Placeholder 4">
            <a:extLst>
              <a:ext uri="{FF2B5EF4-FFF2-40B4-BE49-F238E27FC236}">
                <a16:creationId xmlns:a16="http://schemas.microsoft.com/office/drawing/2014/main" id="{146700C9-1B0B-15AA-109D-C0DB315A05BC}"/>
              </a:ext>
            </a:extLst>
          </p:cNvPr>
          <p:cNvPicPr>
            <a:picLocks noGrp="1" noChangeAspect="1"/>
          </p:cNvPicPr>
          <p:nvPr>
            <p:ph idx="1"/>
          </p:nvPr>
        </p:nvPicPr>
        <p:blipFill>
          <a:blip r:embed="rId2"/>
          <a:stretch>
            <a:fillRect/>
          </a:stretch>
        </p:blipFill>
        <p:spPr>
          <a:xfrm>
            <a:off x="883968" y="2108697"/>
            <a:ext cx="7571184" cy="2422778"/>
          </a:xfrm>
          <a:noFill/>
          <a:ln>
            <a:solidFill>
              <a:schemeClr val="bg1">
                <a:lumMod val="85000"/>
              </a:schemeClr>
            </a:solidFill>
          </a:ln>
        </p:spPr>
      </p:pic>
      <p:sp>
        <p:nvSpPr>
          <p:cNvPr id="6" name="TextBox 5">
            <a:extLst>
              <a:ext uri="{FF2B5EF4-FFF2-40B4-BE49-F238E27FC236}">
                <a16:creationId xmlns:a16="http://schemas.microsoft.com/office/drawing/2014/main" id="{918DF843-3814-8474-41A1-7A9C6B58F9D3}"/>
              </a:ext>
            </a:extLst>
          </p:cNvPr>
          <p:cNvSpPr txBox="1"/>
          <p:nvPr/>
        </p:nvSpPr>
        <p:spPr>
          <a:xfrm>
            <a:off x="1115616" y="1025787"/>
            <a:ext cx="4667753" cy="369332"/>
          </a:xfrm>
          <a:prstGeom prst="rect">
            <a:avLst/>
          </a:prstGeom>
          <a:noFill/>
        </p:spPr>
        <p:txBody>
          <a:bodyPr wrap="none" rtlCol="0">
            <a:spAutoFit/>
          </a:bodyPr>
          <a:lstStyle/>
          <a:p>
            <a:r>
              <a:rPr lang="en-BE" dirty="0"/>
              <a:t>Is it the same concept as the Operational Point?</a:t>
            </a:r>
          </a:p>
        </p:txBody>
      </p:sp>
    </p:spTree>
    <p:extLst>
      <p:ext uri="{BB962C8B-B14F-4D97-AF65-F5344CB8AC3E}">
        <p14:creationId xmlns:p14="http://schemas.microsoft.com/office/powerpoint/2010/main" val="2444692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BC677-20A3-949B-717B-5018B13680D7}"/>
              </a:ext>
            </a:extLst>
          </p:cNvPr>
          <p:cNvSpPr>
            <a:spLocks noGrp="1"/>
          </p:cNvSpPr>
          <p:nvPr>
            <p:ph type="title"/>
          </p:nvPr>
        </p:nvSpPr>
        <p:spPr/>
        <p:txBody>
          <a:bodyPr/>
          <a:lstStyle/>
          <a:p>
            <a:r>
              <a:rPr lang="en-BE" dirty="0"/>
              <a:t>Basic requirements (2): common interface</a:t>
            </a:r>
          </a:p>
        </p:txBody>
      </p:sp>
      <p:sp>
        <p:nvSpPr>
          <p:cNvPr id="3" name="Content Placeholder 2">
            <a:extLst>
              <a:ext uri="{FF2B5EF4-FFF2-40B4-BE49-F238E27FC236}">
                <a16:creationId xmlns:a16="http://schemas.microsoft.com/office/drawing/2014/main" id="{2017C785-A5CA-EAB5-9F5B-ABE6230ECE32}"/>
              </a:ext>
            </a:extLst>
          </p:cNvPr>
          <p:cNvSpPr>
            <a:spLocks noGrp="1"/>
          </p:cNvSpPr>
          <p:nvPr>
            <p:ph idx="1"/>
          </p:nvPr>
        </p:nvSpPr>
        <p:spPr>
          <a:xfrm>
            <a:off x="249984" y="4639056"/>
            <a:ext cx="7778448" cy="334405"/>
          </a:xfrm>
        </p:spPr>
        <p:txBody>
          <a:bodyPr>
            <a:normAutofit fontScale="92500"/>
          </a:bodyPr>
          <a:lstStyle/>
          <a:p>
            <a:r>
              <a:rPr lang="en-BE" sz="1200" dirty="0"/>
              <a:t>* </a:t>
            </a:r>
            <a:r>
              <a:rPr lang="en-US" sz="1200" dirty="0"/>
              <a:t>Communication between Infrabel and SNCB is entirely out of the scope of TAF/TAP (backdoor solution for national RU's)</a:t>
            </a:r>
            <a:endParaRPr lang="en-BE" sz="1200" dirty="0"/>
          </a:p>
        </p:txBody>
      </p:sp>
      <p:pic>
        <p:nvPicPr>
          <p:cNvPr id="5" name="Picture 4">
            <a:extLst>
              <a:ext uri="{FF2B5EF4-FFF2-40B4-BE49-F238E27FC236}">
                <a16:creationId xmlns:a16="http://schemas.microsoft.com/office/drawing/2014/main" id="{28777B50-B58E-ACEA-EAA1-7D558E938B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4128" y="967557"/>
            <a:ext cx="7095744" cy="3567665"/>
          </a:xfrm>
          <a:prstGeom prst="rect">
            <a:avLst/>
          </a:prstGeom>
        </p:spPr>
      </p:pic>
    </p:spTree>
    <p:extLst>
      <p:ext uri="{BB962C8B-B14F-4D97-AF65-F5344CB8AC3E}">
        <p14:creationId xmlns:p14="http://schemas.microsoft.com/office/powerpoint/2010/main" val="3811975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C1F46B7-CBB5-D6B8-60FF-C64F49BB8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E6D96-0AB4-239D-721F-119F16459408}"/>
              </a:ext>
            </a:extLst>
          </p:cNvPr>
          <p:cNvSpPr>
            <a:spLocks noGrp="1"/>
          </p:cNvSpPr>
          <p:nvPr>
            <p:ph type="title"/>
          </p:nvPr>
        </p:nvSpPr>
        <p:spPr/>
        <p:txBody>
          <a:bodyPr/>
          <a:lstStyle/>
          <a:p>
            <a:r>
              <a:rPr lang="fr-BE"/>
              <a:t>Time for a break!</a:t>
            </a:r>
          </a:p>
        </p:txBody>
      </p:sp>
      <p:pic>
        <p:nvPicPr>
          <p:cNvPr id="10" name="Picture 2" descr="http://americanclublyon.org/site/wp-content/uploads/2015/09/coffee-chat-calendar.jpg">
            <a:extLst>
              <a:ext uri="{FF2B5EF4-FFF2-40B4-BE49-F238E27FC236}">
                <a16:creationId xmlns:a16="http://schemas.microsoft.com/office/drawing/2014/main" id="{B403752A-4E3B-CA29-9F0A-9E4A8A3B5822}"/>
              </a:ext>
            </a:extLst>
          </p:cNvPr>
          <p:cNvPicPr>
            <a:picLocks noGrp="1" noChangeAspect="1" noChangeArrowheads="1"/>
          </p:cNvPicPr>
          <p:nvPr>
            <p:ph idx="1"/>
          </p:nvPr>
        </p:nvPicPr>
        <p:blipFill>
          <a:blip r:embed="rId2">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723356" y="915566"/>
            <a:ext cx="3697288" cy="369728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7BC2BB1-0379-1FAF-3B3D-BD4C57497819}"/>
              </a:ext>
            </a:extLst>
          </p:cNvPr>
          <p:cNvSpPr txBox="1"/>
          <p:nvPr/>
        </p:nvSpPr>
        <p:spPr>
          <a:xfrm>
            <a:off x="6392188" y="3966523"/>
            <a:ext cx="1595758" cy="646331"/>
          </a:xfrm>
          <a:prstGeom prst="rect">
            <a:avLst/>
          </a:prstGeom>
          <a:noFill/>
        </p:spPr>
        <p:txBody>
          <a:bodyPr wrap="none" rtlCol="0">
            <a:spAutoFit/>
          </a:bodyPr>
          <a:lstStyle/>
          <a:p>
            <a:pPr algn="ctr"/>
            <a:r>
              <a:rPr lang="en-GB" dirty="0">
                <a:effectLst>
                  <a:outerShdw blurRad="38100" dist="38100" dir="2700000" algn="tl">
                    <a:srgbClr val="000000">
                      <a:alpha val="43137"/>
                    </a:srgbClr>
                  </a:outerShdw>
                </a:effectLst>
                <a:latin typeface="Myriad Pro" panose="020B0503030403020204" pitchFamily="34" charset="0"/>
              </a:rPr>
              <a:t>Please be back</a:t>
            </a:r>
            <a:br>
              <a:rPr lang="en-GB" dirty="0">
                <a:effectLst>
                  <a:outerShdw blurRad="38100" dist="38100" dir="2700000" algn="tl">
                    <a:srgbClr val="000000">
                      <a:alpha val="43137"/>
                    </a:srgbClr>
                  </a:outerShdw>
                </a:effectLst>
                <a:latin typeface="Myriad Pro" panose="020B0503030403020204" pitchFamily="34" charset="0"/>
              </a:rPr>
            </a:br>
            <a:r>
              <a:rPr lang="en-GB" dirty="0">
                <a:effectLst>
                  <a:outerShdw blurRad="38100" dist="38100" dir="2700000" algn="tl">
                    <a:srgbClr val="000000">
                      <a:alpha val="43137"/>
                    </a:srgbClr>
                  </a:outerShdw>
                </a:effectLst>
                <a:latin typeface="Myriad Pro" panose="020B0503030403020204" pitchFamily="34" charset="0"/>
              </a:rPr>
              <a:t>at  </a:t>
            </a:r>
            <a:r>
              <a:rPr lang="en-BE" dirty="0">
                <a:effectLst>
                  <a:outerShdw blurRad="38100" dist="38100" dir="2700000" algn="tl">
                    <a:srgbClr val="000000">
                      <a:alpha val="43137"/>
                    </a:srgbClr>
                  </a:outerShdw>
                </a:effectLst>
                <a:highlight>
                  <a:srgbClr val="FFFF00"/>
                </a:highlight>
                <a:latin typeface="Myriad Pro" panose="020B0503030403020204" pitchFamily="34" charset="0"/>
              </a:rPr>
              <a:t>10</a:t>
            </a:r>
            <a:r>
              <a:rPr lang="en-GB" dirty="0">
                <a:effectLst>
                  <a:outerShdw blurRad="38100" dist="38100" dir="2700000" algn="tl">
                    <a:srgbClr val="000000">
                      <a:alpha val="43137"/>
                    </a:srgbClr>
                  </a:outerShdw>
                </a:effectLst>
                <a:highlight>
                  <a:srgbClr val="FFFF00"/>
                </a:highlight>
                <a:latin typeface="Myriad Pro" panose="020B0503030403020204" pitchFamily="34" charset="0"/>
              </a:rPr>
              <a:t>:</a:t>
            </a:r>
            <a:r>
              <a:rPr lang="en-BE" dirty="0">
                <a:effectLst>
                  <a:outerShdw blurRad="38100" dist="38100" dir="2700000" algn="tl">
                    <a:srgbClr val="000000">
                      <a:alpha val="43137"/>
                    </a:srgbClr>
                  </a:outerShdw>
                </a:effectLst>
                <a:highlight>
                  <a:srgbClr val="FFFF00"/>
                </a:highlight>
                <a:latin typeface="Myriad Pro" panose="020B0503030403020204" pitchFamily="34" charset="0"/>
              </a:rPr>
              <a:t>45</a:t>
            </a:r>
            <a:r>
              <a:rPr lang="en-GB" dirty="0">
                <a:effectLst>
                  <a:outerShdw blurRad="38100" dist="38100" dir="2700000" algn="tl">
                    <a:srgbClr val="000000">
                      <a:alpha val="43137"/>
                    </a:srgbClr>
                  </a:outerShdw>
                </a:effectLst>
                <a:highlight>
                  <a:srgbClr val="FFFF00"/>
                </a:highlight>
                <a:latin typeface="Myriad Pro" panose="020B0503030403020204" pitchFamily="34" charset="0"/>
              </a:rPr>
              <a:t>!</a:t>
            </a:r>
            <a:endParaRPr lang="en-BE" dirty="0">
              <a:effectLst>
                <a:outerShdw blurRad="38100" dist="38100" dir="2700000" algn="tl">
                  <a:srgbClr val="000000">
                    <a:alpha val="43137"/>
                  </a:srgbClr>
                </a:outerShdw>
              </a:effectLst>
              <a:highlight>
                <a:srgbClr val="FFFF00"/>
              </a:highlight>
              <a:latin typeface="Myriad Pro" panose="020B0503030403020204" pitchFamily="34" charset="0"/>
            </a:endParaRPr>
          </a:p>
        </p:txBody>
      </p:sp>
    </p:spTree>
    <p:extLst>
      <p:ext uri="{BB962C8B-B14F-4D97-AF65-F5344CB8AC3E}">
        <p14:creationId xmlns:p14="http://schemas.microsoft.com/office/powerpoint/2010/main" val="1728409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5BF60-2E3A-4877-5C5B-3500C75C608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87BD270-DC57-931F-1761-F6DEF9C0E284}"/>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EFFBC233-15AE-0312-31FE-0136B9E7B07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4BB44A0F-7631-BF57-E49F-D9F84E923F38}"/>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E306FF11-BA93-1AB0-E2DA-E7ECF243B840}"/>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2FD8E696-9F31-7614-3C65-79F7546AD43F}"/>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A8002490-E196-D3EF-F9EF-4AAC78190CAA}"/>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5F488247-B49F-BC70-5012-7381CA639013}"/>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715A4F55-2EFD-8522-DAFE-4F4A3065E70E}"/>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7B9F71BE-0EF1-9FAE-C3DC-6EB50711CEE7}"/>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1061975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6" descr="A picture containing text, electronics, display&#10;&#10;Description automatically generated">
            <a:extLst>
              <a:ext uri="{FF2B5EF4-FFF2-40B4-BE49-F238E27FC236}">
                <a16:creationId xmlns:a16="http://schemas.microsoft.com/office/drawing/2014/main" id="{EB89048C-6AE9-FE7B-E070-07D6F70C2BE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815975"/>
            <a:ext cx="9144000" cy="4327525"/>
          </a:xfrm>
        </p:spPr>
      </p:pic>
      <p:sp>
        <p:nvSpPr>
          <p:cNvPr id="6" name="Text Placeholder 2">
            <a:extLst>
              <a:ext uri="{FF2B5EF4-FFF2-40B4-BE49-F238E27FC236}">
                <a16:creationId xmlns:a16="http://schemas.microsoft.com/office/drawing/2014/main" id="{E158629B-80F1-EDF1-F10B-CA255E5076B9}"/>
              </a:ext>
            </a:extLst>
          </p:cNvPr>
          <p:cNvSpPr>
            <a:spLocks noGrp="1"/>
          </p:cNvSpPr>
          <p:nvPr>
            <p:ph type="body" sz="quarter" idx="11"/>
          </p:nvPr>
        </p:nvSpPr>
        <p:spPr>
          <a:xfrm>
            <a:off x="304800" y="3048001"/>
            <a:ext cx="4069492" cy="1560040"/>
          </a:xfrm>
          <a:solidFill>
            <a:srgbClr val="000000">
              <a:alpha val="49804"/>
            </a:srgbClr>
          </a:solidFill>
        </p:spPr>
        <p:txBody>
          <a:bodyPr>
            <a:normAutofit/>
          </a:bodyPr>
          <a:lstStyle/>
          <a:p>
            <a:r>
              <a:rPr lang="en-BE" dirty="0"/>
              <a:t>❸</a:t>
            </a:r>
            <a:br>
              <a:rPr lang="en-ZA" dirty="0">
                <a:solidFill>
                  <a:schemeClr val="bg1"/>
                </a:solidFill>
              </a:rPr>
            </a:br>
            <a:r>
              <a:rPr lang="en-BE" dirty="0">
                <a:solidFill>
                  <a:schemeClr val="bg1"/>
                </a:solidFill>
              </a:rPr>
              <a:t>Legal framework of TSI </a:t>
            </a:r>
            <a:r>
              <a:rPr lang="en-BE" dirty="0"/>
              <a:t>Telematics</a:t>
            </a:r>
            <a:endParaRPr lang="fr-BE" dirty="0">
              <a:solidFill>
                <a:schemeClr val="bg1"/>
              </a:solidFill>
            </a:endParaRPr>
          </a:p>
        </p:txBody>
      </p:sp>
    </p:spTree>
    <p:extLst>
      <p:ext uri="{BB962C8B-B14F-4D97-AF65-F5344CB8AC3E}">
        <p14:creationId xmlns:p14="http://schemas.microsoft.com/office/powerpoint/2010/main" val="566228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B2C9-79C2-708F-2BDC-FFAEAC27B642}"/>
              </a:ext>
            </a:extLst>
          </p:cNvPr>
          <p:cNvSpPr>
            <a:spLocks noGrp="1"/>
          </p:cNvSpPr>
          <p:nvPr>
            <p:ph type="title"/>
          </p:nvPr>
        </p:nvSpPr>
        <p:spPr/>
        <p:txBody>
          <a:bodyPr/>
          <a:lstStyle/>
          <a:p>
            <a:r>
              <a:rPr lang="en-BE" dirty="0"/>
              <a:t>History: TAF</a:t>
            </a:r>
          </a:p>
        </p:txBody>
      </p:sp>
      <p:sp>
        <p:nvSpPr>
          <p:cNvPr id="3" name="Content Placeholder 2">
            <a:extLst>
              <a:ext uri="{FF2B5EF4-FFF2-40B4-BE49-F238E27FC236}">
                <a16:creationId xmlns:a16="http://schemas.microsoft.com/office/drawing/2014/main" id="{668E5192-F49E-652D-6048-1AFFC0164996}"/>
              </a:ext>
            </a:extLst>
          </p:cNvPr>
          <p:cNvSpPr>
            <a:spLocks noGrp="1"/>
          </p:cNvSpPr>
          <p:nvPr>
            <p:ph idx="1"/>
          </p:nvPr>
        </p:nvSpPr>
        <p:spPr/>
        <p:txBody>
          <a:bodyPr>
            <a:normAutofit fontScale="85000" lnSpcReduction="20000"/>
          </a:bodyPr>
          <a:lstStyle/>
          <a:p>
            <a:r>
              <a:rPr lang="en-US" dirty="0"/>
              <a:t>2006</a:t>
            </a:r>
            <a:r>
              <a:rPr lang="en-BE" dirty="0"/>
              <a:t>:</a:t>
            </a:r>
            <a:r>
              <a:rPr lang="en-US" dirty="0"/>
              <a:t> first TAF TSI</a:t>
            </a:r>
          </a:p>
          <a:p>
            <a:r>
              <a:rPr lang="en-US" dirty="0"/>
              <a:t>Introduced the "common interface", mandatory for RU's and IM’s</a:t>
            </a:r>
          </a:p>
          <a:p>
            <a:endParaRPr lang="en-BE" dirty="0"/>
          </a:p>
          <a:p>
            <a:r>
              <a:rPr lang="en-US" dirty="0"/>
              <a:t>Commission Regulation (EC) No 62/2006 of 23 December 2005 concerning the technical specification for interoperability relating to the telematic applications for freight subsystem of the trans-European conventional rail system</a:t>
            </a:r>
          </a:p>
          <a:p>
            <a:endParaRPr lang="en-BE" dirty="0"/>
          </a:p>
          <a:p>
            <a:r>
              <a:rPr lang="en-BE" dirty="0"/>
              <a:t>Replaced with:</a:t>
            </a:r>
          </a:p>
          <a:p>
            <a:r>
              <a:rPr lang="en-US" dirty="0"/>
              <a:t>Commission Regulation (EU) No 1305/2014 of 11 December 2014 on the technical specification for inter operability relating to the telematics applications for freight subsystem of the rail system in the European Union and repealing the Regulation (EC) No 62/2006. OJ L 356, 12.12.201</a:t>
            </a:r>
            <a:r>
              <a:rPr lang="en-BE" dirty="0"/>
              <a:t>4</a:t>
            </a:r>
            <a:endParaRPr lang="en-US" dirty="0"/>
          </a:p>
        </p:txBody>
      </p:sp>
    </p:spTree>
    <p:extLst>
      <p:ext uri="{BB962C8B-B14F-4D97-AF65-F5344CB8AC3E}">
        <p14:creationId xmlns:p14="http://schemas.microsoft.com/office/powerpoint/2010/main" val="3282698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B2521-4E87-E8B3-CE9A-0E620D603302}"/>
              </a:ext>
            </a:extLst>
          </p:cNvPr>
          <p:cNvSpPr>
            <a:spLocks noGrp="1"/>
          </p:cNvSpPr>
          <p:nvPr>
            <p:ph type="title"/>
          </p:nvPr>
        </p:nvSpPr>
        <p:spPr/>
        <p:txBody>
          <a:bodyPr/>
          <a:lstStyle/>
          <a:p>
            <a:r>
              <a:rPr lang="en-BE" dirty="0"/>
              <a:t>History: TAP</a:t>
            </a:r>
          </a:p>
        </p:txBody>
      </p:sp>
      <p:sp>
        <p:nvSpPr>
          <p:cNvPr id="3" name="Content Placeholder 2">
            <a:extLst>
              <a:ext uri="{FF2B5EF4-FFF2-40B4-BE49-F238E27FC236}">
                <a16:creationId xmlns:a16="http://schemas.microsoft.com/office/drawing/2014/main" id="{794FD1D9-CC73-50DB-CB5A-16582F07F580}"/>
              </a:ext>
            </a:extLst>
          </p:cNvPr>
          <p:cNvSpPr>
            <a:spLocks noGrp="1"/>
          </p:cNvSpPr>
          <p:nvPr>
            <p:ph idx="1"/>
          </p:nvPr>
        </p:nvSpPr>
        <p:spPr>
          <a:xfrm>
            <a:off x="1115616" y="904712"/>
            <a:ext cx="7571184" cy="4073053"/>
          </a:xfrm>
        </p:spPr>
        <p:txBody>
          <a:bodyPr>
            <a:normAutofit fontScale="85000" lnSpcReduction="10000"/>
          </a:bodyPr>
          <a:lstStyle/>
          <a:p>
            <a:r>
              <a:rPr lang="en-BE" sz="1600" dirty="0"/>
              <a:t>In </a:t>
            </a:r>
            <a:r>
              <a:rPr lang="en-US" sz="1600" dirty="0"/>
              <a:t>2009</a:t>
            </a:r>
            <a:r>
              <a:rPr lang="en-BE" sz="1600" dirty="0"/>
              <a:t>:</a:t>
            </a:r>
            <a:endParaRPr lang="en-US" sz="1600" dirty="0"/>
          </a:p>
          <a:p>
            <a:pPr marL="342900" indent="-342900">
              <a:buFont typeface="Arial" panose="020B0604020202020204" pitchFamily="34" charset="0"/>
              <a:buChar char="•"/>
            </a:pPr>
            <a:r>
              <a:rPr lang="en-US" sz="1600" dirty="0"/>
              <a:t>ERA agreed with UIC to transfer the UIC leaflets as ERA technical documents B.1, B.2, ... B.10.</a:t>
            </a:r>
          </a:p>
          <a:p>
            <a:pPr marL="342900" indent="-342900">
              <a:buFont typeface="Arial" panose="020B0604020202020204" pitchFamily="34" charset="0"/>
              <a:buChar char="•"/>
            </a:pPr>
            <a:r>
              <a:rPr lang="en-US" sz="1600" dirty="0"/>
              <a:t>Copy train movement messages from TAF TSI into B.30</a:t>
            </a:r>
          </a:p>
          <a:p>
            <a:pPr marL="342900" indent="-342900">
              <a:buFont typeface="Arial" panose="020B0604020202020204" pitchFamily="34" charset="0"/>
              <a:buChar char="•"/>
            </a:pPr>
            <a:r>
              <a:rPr lang="en-US" sz="1600" dirty="0"/>
              <a:t>No single data format is used. Format depends on use case.</a:t>
            </a:r>
          </a:p>
          <a:p>
            <a:endParaRPr lang="en-BE" sz="1600" dirty="0"/>
          </a:p>
          <a:p>
            <a:r>
              <a:rPr lang="en-BE" sz="1600" dirty="0"/>
              <a:t>2011:</a:t>
            </a:r>
          </a:p>
          <a:p>
            <a:r>
              <a:rPr lang="en-US" sz="1600" dirty="0"/>
              <a:t>Commission Regulation (EU) No 454/2011 of 5 May 2011 on the technical specification for interoperability relating to the subsystem ‘telematics applications for passenger services’ of the trans-European rail system. OJ L 123, 12.5.2011</a:t>
            </a:r>
          </a:p>
          <a:p>
            <a:endParaRPr lang="en-BE" sz="1600" dirty="0"/>
          </a:p>
          <a:p>
            <a:r>
              <a:rPr lang="en-US" sz="1600" dirty="0"/>
              <a:t>Amended by</a:t>
            </a:r>
            <a:endParaRPr lang="en-BE" sz="1600" dirty="0"/>
          </a:p>
          <a:p>
            <a:r>
              <a:rPr lang="en-BE" sz="1600" dirty="0"/>
              <a:t>- </a:t>
            </a:r>
            <a:r>
              <a:rPr lang="en-US" sz="1600" dirty="0"/>
              <a:t>Commission Regulation (EU) No 665/2012 of 20 July 2012 amending Regulation (EU) No 454/2011 on the technical specification for interoperability relating to the subsystem ‘telematics applications for passenger services’ of the trans-European rail system. OJ L 194, 21.7.2012</a:t>
            </a:r>
          </a:p>
          <a:p>
            <a:r>
              <a:rPr lang="en-BE" sz="1600" dirty="0"/>
              <a:t>- </a:t>
            </a:r>
            <a:r>
              <a:rPr lang="en-US" sz="1600" dirty="0"/>
              <a:t>Commission Regulation (EU) No 1273/2013 of 6 December 2013 amending Regulation (EU) No 454/2011 on the technical specification for interoperability relating to the subsystem ‘telematics applications for passenger services’ of the trans-European rail system. OJ L 328, 7.12.2013</a:t>
            </a:r>
          </a:p>
        </p:txBody>
      </p:sp>
    </p:spTree>
    <p:extLst>
      <p:ext uri="{BB962C8B-B14F-4D97-AF65-F5344CB8AC3E}">
        <p14:creationId xmlns:p14="http://schemas.microsoft.com/office/powerpoint/2010/main" val="1390902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9C005FA-4661-BEDA-A320-41EEEF550F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67968" y="907093"/>
            <a:ext cx="4320000" cy="3817347"/>
          </a:xfrm>
          <a:prstGeom prst="rect">
            <a:avLst/>
          </a:prstGeom>
        </p:spPr>
      </p:pic>
      <p:sp>
        <p:nvSpPr>
          <p:cNvPr id="2" name="Title 1">
            <a:extLst>
              <a:ext uri="{FF2B5EF4-FFF2-40B4-BE49-F238E27FC236}">
                <a16:creationId xmlns:a16="http://schemas.microsoft.com/office/drawing/2014/main" id="{319B04A7-36D5-D1A4-27CA-D767049E631A}"/>
              </a:ext>
            </a:extLst>
          </p:cNvPr>
          <p:cNvSpPr>
            <a:spLocks noGrp="1"/>
          </p:cNvSpPr>
          <p:nvPr>
            <p:ph type="title"/>
          </p:nvPr>
        </p:nvSpPr>
        <p:spPr/>
        <p:txBody>
          <a:bodyPr/>
          <a:lstStyle/>
          <a:p>
            <a:r>
              <a:rPr lang="en-BE" dirty="0"/>
              <a:t>Link with essential requirements</a:t>
            </a:r>
          </a:p>
        </p:txBody>
      </p:sp>
      <p:pic>
        <p:nvPicPr>
          <p:cNvPr id="5" name="Picture 4">
            <a:extLst>
              <a:ext uri="{FF2B5EF4-FFF2-40B4-BE49-F238E27FC236}">
                <a16:creationId xmlns:a16="http://schemas.microsoft.com/office/drawing/2014/main" id="{F7AEC97E-7C6E-3CBB-4360-55E99E8C38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1168" y="907093"/>
            <a:ext cx="4320000" cy="3817347"/>
          </a:xfrm>
          <a:prstGeom prst="rect">
            <a:avLst/>
          </a:prstGeom>
        </p:spPr>
      </p:pic>
      <p:pic>
        <p:nvPicPr>
          <p:cNvPr id="7" name="Picture 6">
            <a:extLst>
              <a:ext uri="{FF2B5EF4-FFF2-40B4-BE49-F238E27FC236}">
                <a16:creationId xmlns:a16="http://schemas.microsoft.com/office/drawing/2014/main" id="{6C21FF2E-6B94-419A-066F-0E936A0F6A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86256" y="1788633"/>
            <a:ext cx="4284000" cy="2673553"/>
          </a:xfrm>
          <a:prstGeom prst="rect">
            <a:avLst/>
          </a:prstGeom>
        </p:spPr>
      </p:pic>
      <p:pic>
        <p:nvPicPr>
          <p:cNvPr id="9" name="Picture 8">
            <a:extLst>
              <a:ext uri="{FF2B5EF4-FFF2-40B4-BE49-F238E27FC236}">
                <a16:creationId xmlns:a16="http://schemas.microsoft.com/office/drawing/2014/main" id="{8DFC4A69-A723-5997-AB73-57DA129B73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4064" y="4427758"/>
            <a:ext cx="4302000" cy="424240"/>
          </a:xfrm>
          <a:prstGeom prst="rect">
            <a:avLst/>
          </a:prstGeom>
        </p:spPr>
      </p:pic>
      <p:sp>
        <p:nvSpPr>
          <p:cNvPr id="11" name="TextBox 10">
            <a:extLst>
              <a:ext uri="{FF2B5EF4-FFF2-40B4-BE49-F238E27FC236}">
                <a16:creationId xmlns:a16="http://schemas.microsoft.com/office/drawing/2014/main" id="{697A4C6C-DC51-9179-883E-6C993088E7B8}"/>
              </a:ext>
            </a:extLst>
          </p:cNvPr>
          <p:cNvSpPr txBox="1"/>
          <p:nvPr/>
        </p:nvSpPr>
        <p:spPr>
          <a:xfrm>
            <a:off x="103632" y="4774167"/>
            <a:ext cx="3742948" cy="338554"/>
          </a:xfrm>
          <a:prstGeom prst="rect">
            <a:avLst/>
          </a:prstGeom>
          <a:noFill/>
        </p:spPr>
        <p:txBody>
          <a:bodyPr wrap="none" rtlCol="0">
            <a:spAutoFit/>
          </a:bodyPr>
          <a:lstStyle/>
          <a:p>
            <a:r>
              <a:rPr lang="en-BE" sz="1600" dirty="0"/>
              <a:t>* </a:t>
            </a:r>
            <a:r>
              <a:rPr lang="nl-BE" sz="1600" dirty="0"/>
              <a:t>A</a:t>
            </a:r>
            <a:r>
              <a:rPr lang="en-BE" sz="1600" dirty="0" err="1"/>
              <a:t>ccording</a:t>
            </a:r>
            <a:r>
              <a:rPr lang="en-BE" sz="1600" dirty="0"/>
              <a:t> to TSI Telematics under review</a:t>
            </a:r>
          </a:p>
        </p:txBody>
      </p:sp>
    </p:spTree>
    <p:extLst>
      <p:ext uri="{BB962C8B-B14F-4D97-AF65-F5344CB8AC3E}">
        <p14:creationId xmlns:p14="http://schemas.microsoft.com/office/powerpoint/2010/main" val="18881652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8A7DF-6F0A-E9BB-6D10-A3B627E63A5D}"/>
              </a:ext>
            </a:extLst>
          </p:cNvPr>
          <p:cNvSpPr>
            <a:spLocks noGrp="1"/>
          </p:cNvSpPr>
          <p:nvPr>
            <p:ph type="title"/>
          </p:nvPr>
        </p:nvSpPr>
        <p:spPr/>
        <p:txBody>
          <a:bodyPr/>
          <a:lstStyle/>
          <a:p>
            <a:r>
              <a:rPr lang="en-BE" dirty="0"/>
              <a:t>The new TSI...</a:t>
            </a:r>
          </a:p>
        </p:txBody>
      </p:sp>
      <p:sp>
        <p:nvSpPr>
          <p:cNvPr id="3" name="Content Placeholder 2">
            <a:extLst>
              <a:ext uri="{FF2B5EF4-FFF2-40B4-BE49-F238E27FC236}">
                <a16:creationId xmlns:a16="http://schemas.microsoft.com/office/drawing/2014/main" id="{586EA91A-AA0F-86A3-1F4B-D9CDCA7932F0}"/>
              </a:ext>
            </a:extLst>
          </p:cNvPr>
          <p:cNvSpPr>
            <a:spLocks noGrp="1"/>
          </p:cNvSpPr>
          <p:nvPr>
            <p:ph idx="1"/>
          </p:nvPr>
        </p:nvSpPr>
        <p:spPr/>
        <p:txBody>
          <a:bodyPr>
            <a:noAutofit/>
          </a:bodyPr>
          <a:lstStyle/>
          <a:p>
            <a:r>
              <a:rPr lang="en-US" sz="1300" dirty="0"/>
              <a:t>Led by </a:t>
            </a:r>
            <a:r>
              <a:rPr lang="en-BE" sz="1300" dirty="0"/>
              <a:t>the </a:t>
            </a:r>
            <a:r>
              <a:rPr lang="en-US" sz="1300" dirty="0"/>
              <a:t>E</a:t>
            </a:r>
            <a:r>
              <a:rPr lang="en-BE" sz="1300" dirty="0" err="1"/>
              <a:t>uropean</a:t>
            </a:r>
            <a:r>
              <a:rPr lang="en-BE" sz="1300" dirty="0"/>
              <a:t> </a:t>
            </a:r>
            <a:r>
              <a:rPr lang="en-US" sz="1300" dirty="0"/>
              <a:t>C</a:t>
            </a:r>
            <a:r>
              <a:rPr lang="en-BE" sz="1300" dirty="0" err="1"/>
              <a:t>ommission</a:t>
            </a:r>
            <a:r>
              <a:rPr lang="en-BE" sz="1300" dirty="0"/>
              <a:t> (DG Move). N</a:t>
            </a:r>
            <a:r>
              <a:rPr lang="en-US" sz="1300" dirty="0" err="1"/>
              <a:t>ormally</a:t>
            </a:r>
            <a:r>
              <a:rPr lang="en-US" sz="1300" dirty="0"/>
              <a:t> ERA </a:t>
            </a:r>
            <a:r>
              <a:rPr lang="en-BE" sz="1300" dirty="0"/>
              <a:t>takes the </a:t>
            </a:r>
            <a:r>
              <a:rPr lang="en-US" sz="1300" dirty="0"/>
              <a:t>lead. </a:t>
            </a:r>
            <a:r>
              <a:rPr lang="en-BE" sz="1300" dirty="0"/>
              <a:t>But t</a:t>
            </a:r>
            <a:r>
              <a:rPr lang="en-US" sz="1300" dirty="0"/>
              <a:t>here is a history..</a:t>
            </a:r>
            <a:endParaRPr lang="en-BE" sz="1300" dirty="0"/>
          </a:p>
          <a:p>
            <a:endParaRPr lang="en-US" sz="1300" dirty="0"/>
          </a:p>
          <a:p>
            <a:r>
              <a:rPr lang="en-BE" sz="1300" dirty="0"/>
              <a:t>Result will be o</a:t>
            </a:r>
            <a:r>
              <a:rPr lang="en-US" sz="1300" dirty="0"/>
              <a:t>ne single TSI/regulation for passenger and freight telematics</a:t>
            </a:r>
          </a:p>
          <a:p>
            <a:endParaRPr lang="en-BE" sz="1300" dirty="0"/>
          </a:p>
          <a:p>
            <a:r>
              <a:rPr lang="en-US" sz="1300" dirty="0"/>
              <a:t>In 2023, the European Commission (EC) launched consultations for a new TSI "Telematics", combining TSI TAP and TSI TAF. The new TSI will increase the scope of standardized data exchange. The EC aims to:</a:t>
            </a:r>
          </a:p>
          <a:p>
            <a:pPr marL="342900" indent="-342900">
              <a:buFont typeface="Arial" panose="020B0604020202020204" pitchFamily="34" charset="0"/>
              <a:buChar char="•"/>
            </a:pPr>
            <a:r>
              <a:rPr lang="en-US" sz="1300" dirty="0"/>
              <a:t>Boost the implementation on the side of the RU.</a:t>
            </a:r>
          </a:p>
          <a:p>
            <a:pPr marL="342900" indent="-342900">
              <a:buFont typeface="Arial" panose="020B0604020202020204" pitchFamily="34" charset="0"/>
              <a:buChar char="•"/>
            </a:pPr>
            <a:r>
              <a:rPr lang="en-US" sz="1300" dirty="0"/>
              <a:t>Increase the standardization for capacity allocation on the side of the IM's.</a:t>
            </a:r>
          </a:p>
          <a:p>
            <a:pPr marL="342900" indent="-342900">
              <a:buFont typeface="Arial" panose="020B0604020202020204" pitchFamily="34" charset="0"/>
              <a:buChar char="•"/>
            </a:pPr>
            <a:r>
              <a:rPr lang="en-US" sz="1300" dirty="0"/>
              <a:t>Really put the common interface in the center of the data exchange.</a:t>
            </a:r>
          </a:p>
          <a:p>
            <a:pPr marL="342900" indent="-342900">
              <a:buFont typeface="Arial" panose="020B0604020202020204" pitchFamily="34" charset="0"/>
              <a:buChar char="•"/>
            </a:pPr>
            <a:r>
              <a:rPr lang="en-US" sz="1300" dirty="0"/>
              <a:t>Standardize the management of wagons on the European level.</a:t>
            </a:r>
          </a:p>
          <a:p>
            <a:pPr marL="342900" indent="-342900">
              <a:buFont typeface="Arial" panose="020B0604020202020204" pitchFamily="34" charset="0"/>
              <a:buChar char="•"/>
            </a:pPr>
            <a:r>
              <a:rPr lang="en-US" sz="1300" dirty="0"/>
              <a:t>Harmonize ticketing/tariff data exchange towards passengers.</a:t>
            </a:r>
          </a:p>
          <a:p>
            <a:pPr marL="342900" indent="-342900">
              <a:buFont typeface="Arial" panose="020B0604020202020204" pitchFamily="34" charset="0"/>
              <a:buChar char="•"/>
            </a:pPr>
            <a:r>
              <a:rPr lang="en-US" sz="1300" dirty="0"/>
              <a:t>Public data for timetable (including minimum connection time)</a:t>
            </a:r>
          </a:p>
          <a:p>
            <a:pPr marL="342900" indent="-342900">
              <a:buFont typeface="Arial" panose="020B0604020202020204" pitchFamily="34" charset="0"/>
              <a:buChar char="•"/>
            </a:pPr>
            <a:r>
              <a:rPr lang="en-US" sz="1300" dirty="0"/>
              <a:t>ERA as system authority</a:t>
            </a:r>
          </a:p>
          <a:p>
            <a:pPr marL="342900" indent="-342900">
              <a:buFont typeface="Arial" panose="020B0604020202020204" pitchFamily="34" charset="0"/>
              <a:buChar char="•"/>
            </a:pPr>
            <a:r>
              <a:rPr lang="en-US" sz="1300" dirty="0"/>
              <a:t>Fixed deadlines for the implementation</a:t>
            </a:r>
            <a:endParaRPr lang="en-BE" sz="1300" dirty="0"/>
          </a:p>
          <a:p>
            <a:endParaRPr lang="en-BE" sz="1300" dirty="0"/>
          </a:p>
          <a:p>
            <a:r>
              <a:rPr lang="en-BE" sz="1300" dirty="0"/>
              <a:t>71 comments (some copy/paste) after public review.</a:t>
            </a:r>
          </a:p>
        </p:txBody>
      </p:sp>
    </p:spTree>
    <p:extLst>
      <p:ext uri="{BB962C8B-B14F-4D97-AF65-F5344CB8AC3E}">
        <p14:creationId xmlns:p14="http://schemas.microsoft.com/office/powerpoint/2010/main" val="106005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EMBRACING CHANGE APPRECIATE THE CHALLENGE - Happy Squirrel Meme Generator">
            <a:extLst>
              <a:ext uri="{FF2B5EF4-FFF2-40B4-BE49-F238E27FC236}">
                <a16:creationId xmlns:a16="http://schemas.microsoft.com/office/drawing/2014/main" id="{3592E5D4-FC3E-8881-4294-E4F59E31CA3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6118740" y="951311"/>
            <a:ext cx="2822281" cy="3618309"/>
          </a:xfrm>
          <a:prstGeom prst="rect">
            <a:avLst/>
          </a:prstGeom>
          <a:solidFill>
            <a:srgbClr val="FFFFFF"/>
          </a:solidFill>
        </p:spPr>
      </p:pic>
      <p:sp>
        <p:nvSpPr>
          <p:cNvPr id="3" name="Content Placeholder 2">
            <a:extLst>
              <a:ext uri="{FF2B5EF4-FFF2-40B4-BE49-F238E27FC236}">
                <a16:creationId xmlns:a16="http://schemas.microsoft.com/office/drawing/2014/main" id="{150335B6-1C2F-1778-F012-9E59C08D4CD6}"/>
              </a:ext>
            </a:extLst>
          </p:cNvPr>
          <p:cNvSpPr>
            <a:spLocks noGrp="1"/>
          </p:cNvSpPr>
          <p:nvPr>
            <p:ph sz="quarter" idx="13"/>
          </p:nvPr>
        </p:nvSpPr>
        <p:spPr>
          <a:xfrm>
            <a:off x="1115615" y="951570"/>
            <a:ext cx="4918701" cy="3618402"/>
          </a:xfrm>
        </p:spPr>
        <p:txBody>
          <a:bodyPr>
            <a:normAutofit/>
          </a:bodyPr>
          <a:lstStyle/>
          <a:p>
            <a:pPr marL="342900" indent="-342900">
              <a:lnSpc>
                <a:spcPct val="90000"/>
              </a:lnSpc>
              <a:buFont typeface="Arial" panose="020B0604020202020204" pitchFamily="34" charset="0"/>
              <a:buChar char="•"/>
            </a:pPr>
            <a:r>
              <a:rPr lang="en-US" sz="1900" dirty="0"/>
              <a:t>Implementation deadline</a:t>
            </a:r>
            <a:r>
              <a:rPr lang="en-BE" sz="1900" dirty="0"/>
              <a:t> (</a:t>
            </a:r>
            <a:r>
              <a:rPr lang="en-US" sz="1900" dirty="0"/>
              <a:t>December 2026</a:t>
            </a:r>
            <a:r>
              <a:rPr lang="en-BE" sz="1900" dirty="0"/>
              <a:t> is</a:t>
            </a:r>
            <a:r>
              <a:rPr lang="en-US" sz="1900" dirty="0"/>
              <a:t> too short 'even for Infrabel’</a:t>
            </a:r>
            <a:r>
              <a:rPr lang="en-BE" sz="1900" dirty="0"/>
              <a:t>)</a:t>
            </a:r>
            <a:endParaRPr lang="en-US" sz="1900" dirty="0"/>
          </a:p>
          <a:p>
            <a:pPr marL="342900" indent="-342900">
              <a:lnSpc>
                <a:spcPct val="90000"/>
              </a:lnSpc>
              <a:buFont typeface="Arial" panose="020B0604020202020204" pitchFamily="34" charset="0"/>
              <a:buChar char="•"/>
            </a:pPr>
            <a:r>
              <a:rPr lang="en-US" sz="1900" dirty="0"/>
              <a:t>RDF / ERA </a:t>
            </a:r>
            <a:r>
              <a:rPr lang="en-US" sz="1900" dirty="0" err="1"/>
              <a:t>ontolog</a:t>
            </a:r>
            <a:r>
              <a:rPr lang="en-BE" sz="1900" dirty="0"/>
              <a:t>y</a:t>
            </a:r>
          </a:p>
          <a:p>
            <a:pPr marL="342900" indent="-342900">
              <a:lnSpc>
                <a:spcPct val="90000"/>
              </a:lnSpc>
              <a:buFont typeface="Arial" panose="020B0604020202020204" pitchFamily="34" charset="0"/>
              <a:buChar char="•"/>
            </a:pPr>
            <a:r>
              <a:rPr lang="en-US" sz="1900" dirty="0"/>
              <a:t>Reference train ID </a:t>
            </a:r>
            <a:r>
              <a:rPr lang="en-BE" sz="1900" dirty="0"/>
              <a:t>(is a c</a:t>
            </a:r>
            <a:r>
              <a:rPr lang="en-US" sz="1900" dirty="0"/>
              <a:t>ore element in many applications</a:t>
            </a:r>
            <a:r>
              <a:rPr lang="en-BE" sz="1900" dirty="0"/>
              <a:t>)</a:t>
            </a:r>
            <a:endParaRPr lang="en-US" sz="1900" dirty="0"/>
          </a:p>
          <a:p>
            <a:pPr marL="342900" indent="-342900">
              <a:lnSpc>
                <a:spcPct val="90000"/>
              </a:lnSpc>
              <a:buFont typeface="Arial" panose="020B0604020202020204" pitchFamily="34" charset="0"/>
              <a:buChar char="•"/>
            </a:pPr>
            <a:r>
              <a:rPr lang="en-US" sz="1900" dirty="0"/>
              <a:t>New capacity allocation and capacity reduction rules</a:t>
            </a:r>
            <a:endParaRPr lang="en-BE" sz="1900" dirty="0"/>
          </a:p>
          <a:p>
            <a:pPr marL="342900" indent="-342900">
              <a:lnSpc>
                <a:spcPct val="90000"/>
              </a:lnSpc>
              <a:buFont typeface="Arial" panose="020B0604020202020204" pitchFamily="34" charset="0"/>
              <a:buChar char="•"/>
            </a:pPr>
            <a:r>
              <a:rPr lang="en-US" sz="1900" dirty="0"/>
              <a:t>System certification instead of message certification</a:t>
            </a:r>
          </a:p>
          <a:p>
            <a:pPr marL="342900" indent="-342900">
              <a:lnSpc>
                <a:spcPct val="90000"/>
              </a:lnSpc>
              <a:buFont typeface="Arial" panose="020B0604020202020204" pitchFamily="34" charset="0"/>
              <a:buChar char="•"/>
            </a:pPr>
            <a:r>
              <a:rPr lang="en-US" sz="1900" dirty="0"/>
              <a:t>TCRs in RINF</a:t>
            </a:r>
            <a:endParaRPr lang="en-BE" sz="1900" dirty="0"/>
          </a:p>
          <a:p>
            <a:pPr marL="342900" indent="-342900">
              <a:lnSpc>
                <a:spcPct val="90000"/>
              </a:lnSpc>
              <a:buFont typeface="Arial" panose="020B0604020202020204" pitchFamily="34" charset="0"/>
              <a:buChar char="•"/>
            </a:pPr>
            <a:r>
              <a:rPr lang="en-US" sz="1900" dirty="0"/>
              <a:t>Open data</a:t>
            </a:r>
            <a:r>
              <a:rPr lang="en-BE" sz="1900" dirty="0"/>
              <a:t> also for commercial activities?</a:t>
            </a:r>
          </a:p>
        </p:txBody>
      </p:sp>
      <p:sp>
        <p:nvSpPr>
          <p:cNvPr id="2" name="Title 1">
            <a:extLst>
              <a:ext uri="{FF2B5EF4-FFF2-40B4-BE49-F238E27FC236}">
                <a16:creationId xmlns:a16="http://schemas.microsoft.com/office/drawing/2014/main" id="{FD630ACD-2FC1-FA5E-F6F6-2B4EBC41B780}"/>
              </a:ext>
            </a:extLst>
          </p:cNvPr>
          <p:cNvSpPr>
            <a:spLocks noGrp="1"/>
          </p:cNvSpPr>
          <p:nvPr>
            <p:ph type="title"/>
          </p:nvPr>
        </p:nvSpPr>
        <p:spPr>
          <a:xfrm>
            <a:off x="1115616" y="1"/>
            <a:ext cx="6840760" cy="681540"/>
          </a:xfrm>
        </p:spPr>
        <p:txBody>
          <a:bodyPr anchor="ctr">
            <a:normAutofit/>
          </a:bodyPr>
          <a:lstStyle/>
          <a:p>
            <a:r>
              <a:rPr lang="en-BE" dirty="0"/>
              <a:t>Main pain points</a:t>
            </a:r>
          </a:p>
        </p:txBody>
      </p:sp>
    </p:spTree>
    <p:extLst>
      <p:ext uri="{BB962C8B-B14F-4D97-AF65-F5344CB8AC3E}">
        <p14:creationId xmlns:p14="http://schemas.microsoft.com/office/powerpoint/2010/main" val="490372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BA7C-CE0C-C1B9-E57A-40601CEAA6BA}"/>
              </a:ext>
            </a:extLst>
          </p:cNvPr>
          <p:cNvSpPr>
            <a:spLocks noGrp="1"/>
          </p:cNvSpPr>
          <p:nvPr>
            <p:ph type="title"/>
          </p:nvPr>
        </p:nvSpPr>
        <p:spPr/>
        <p:txBody>
          <a:bodyPr/>
          <a:lstStyle/>
          <a:p>
            <a:r>
              <a:rPr lang="en-BE" dirty="0"/>
              <a:t>TCR in RINF??</a:t>
            </a:r>
          </a:p>
        </p:txBody>
      </p:sp>
      <p:sp>
        <p:nvSpPr>
          <p:cNvPr id="3" name="Content Placeholder 2">
            <a:extLst>
              <a:ext uri="{FF2B5EF4-FFF2-40B4-BE49-F238E27FC236}">
                <a16:creationId xmlns:a16="http://schemas.microsoft.com/office/drawing/2014/main" id="{769D47E4-AD5F-ED3F-40DE-86912288021B}"/>
              </a:ext>
            </a:extLst>
          </p:cNvPr>
          <p:cNvSpPr>
            <a:spLocks noGrp="1"/>
          </p:cNvSpPr>
          <p:nvPr>
            <p:ph idx="1"/>
          </p:nvPr>
        </p:nvSpPr>
        <p:spPr>
          <a:xfrm>
            <a:off x="6190080" y="952488"/>
            <a:ext cx="2636928" cy="3696893"/>
          </a:xfrm>
        </p:spPr>
        <p:txBody>
          <a:bodyPr>
            <a:normAutofit fontScale="92500"/>
          </a:bodyPr>
          <a:lstStyle/>
          <a:p>
            <a:r>
              <a:rPr lang="en-BE" sz="1100" dirty="0"/>
              <a:t>Response from Yann </a:t>
            </a:r>
            <a:r>
              <a:rPr lang="en-BE" sz="1100" dirty="0" err="1"/>
              <a:t>Seimandi</a:t>
            </a:r>
            <a:r>
              <a:rPr lang="en-BE" sz="1100" dirty="0"/>
              <a:t>:</a:t>
            </a:r>
          </a:p>
          <a:p>
            <a:r>
              <a:rPr lang="en-US" sz="1100" dirty="0"/>
              <a:t>TCR messages are not required to be in RINF and </a:t>
            </a:r>
            <a:r>
              <a:rPr lang="en-US" sz="1100" b="1" dirty="0"/>
              <a:t>shall NOT be in RINF </a:t>
            </a:r>
            <a:r>
              <a:rPr lang="en-US" sz="1100" dirty="0"/>
              <a:t>(but in TCR tool by RNE).</a:t>
            </a:r>
          </a:p>
          <a:p>
            <a:r>
              <a:rPr lang="en-US" sz="1100" dirty="0"/>
              <a:t> </a:t>
            </a:r>
          </a:p>
          <a:p>
            <a:r>
              <a:rPr lang="en-US" sz="1100" dirty="0"/>
              <a:t>Point 2.4.4 only remind the requirements of OPE TSI now enable with last RINF Guide i.e. temporary (i.e. not nominal) values of infrastructure characteristics shall be in RINF, notably for RCC and Route Book purposes. Those values are contained as part of TCR messages and shall be made available in RINF accordingly.</a:t>
            </a:r>
          </a:p>
          <a:p>
            <a:r>
              <a:rPr lang="en-US" sz="1100" dirty="0"/>
              <a:t> </a:t>
            </a:r>
          </a:p>
          <a:p>
            <a:r>
              <a:rPr lang="en-US" sz="1100" dirty="0"/>
              <a:t>Implementation would be either by IMs extracting manually temporary values of infra characteristics from TCR messages and uploading them into RINF, or by IMs requiring this to be automatically done through the RNE’s TCR Tool. For the last, RNE has been contracted to develop the TCR tool accordingly.</a:t>
            </a:r>
          </a:p>
          <a:p>
            <a:endParaRPr lang="en-BE" sz="1100" dirty="0"/>
          </a:p>
        </p:txBody>
      </p:sp>
      <p:pic>
        <p:nvPicPr>
          <p:cNvPr id="5" name="Picture 4">
            <a:extLst>
              <a:ext uri="{FF2B5EF4-FFF2-40B4-BE49-F238E27FC236}">
                <a16:creationId xmlns:a16="http://schemas.microsoft.com/office/drawing/2014/main" id="{302A46BE-8CD1-AB86-4EB0-D927EAEC1A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1472" y="681541"/>
            <a:ext cx="5870776" cy="4238788"/>
          </a:xfrm>
          <a:prstGeom prst="rect">
            <a:avLst/>
          </a:prstGeom>
        </p:spPr>
      </p:pic>
      <p:sp>
        <p:nvSpPr>
          <p:cNvPr id="6" name="Rectangle 5">
            <a:extLst>
              <a:ext uri="{FF2B5EF4-FFF2-40B4-BE49-F238E27FC236}">
                <a16:creationId xmlns:a16="http://schemas.microsoft.com/office/drawing/2014/main" id="{948DE94A-E78A-A33E-E9AB-C6FCDC0DC7C1}"/>
              </a:ext>
            </a:extLst>
          </p:cNvPr>
          <p:cNvSpPr/>
          <p:nvPr/>
        </p:nvSpPr>
        <p:spPr>
          <a:xfrm>
            <a:off x="2249424" y="2237232"/>
            <a:ext cx="1682496" cy="170688"/>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Rectangle 6">
            <a:extLst>
              <a:ext uri="{FF2B5EF4-FFF2-40B4-BE49-F238E27FC236}">
                <a16:creationId xmlns:a16="http://schemas.microsoft.com/office/drawing/2014/main" id="{FDC2C417-E2A9-E5D7-E604-2EAD4A38AB44}"/>
              </a:ext>
            </a:extLst>
          </p:cNvPr>
          <p:cNvSpPr/>
          <p:nvPr/>
        </p:nvSpPr>
        <p:spPr>
          <a:xfrm>
            <a:off x="3066860" y="2414016"/>
            <a:ext cx="2462212" cy="157734"/>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437323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EFF99-D591-6EB0-FA4D-F20CA887EE63}"/>
              </a:ext>
            </a:extLst>
          </p:cNvPr>
          <p:cNvSpPr>
            <a:spLocks noGrp="1"/>
          </p:cNvSpPr>
          <p:nvPr>
            <p:ph type="title"/>
          </p:nvPr>
        </p:nvSpPr>
        <p:spPr/>
        <p:txBody>
          <a:bodyPr/>
          <a:lstStyle/>
          <a:p>
            <a:r>
              <a:rPr lang="en-BE" dirty="0"/>
              <a:t>Public review, some extracts (1)</a:t>
            </a:r>
          </a:p>
        </p:txBody>
      </p:sp>
      <p:sp>
        <p:nvSpPr>
          <p:cNvPr id="3" name="Content Placeholder 2">
            <a:extLst>
              <a:ext uri="{FF2B5EF4-FFF2-40B4-BE49-F238E27FC236}">
                <a16:creationId xmlns:a16="http://schemas.microsoft.com/office/drawing/2014/main" id="{B59C5A2D-38EA-6F72-1CEA-8CBF2C065631}"/>
              </a:ext>
            </a:extLst>
          </p:cNvPr>
          <p:cNvSpPr>
            <a:spLocks noGrp="1"/>
          </p:cNvSpPr>
          <p:nvPr>
            <p:ph idx="1"/>
          </p:nvPr>
        </p:nvSpPr>
        <p:spPr/>
        <p:txBody>
          <a:bodyPr>
            <a:normAutofit fontScale="92500"/>
          </a:bodyPr>
          <a:lstStyle/>
          <a:p>
            <a:r>
              <a:rPr lang="en-US" dirty="0">
                <a:hlinkClick r:id="rId2"/>
              </a:rPr>
              <a:t>Hamburg Port Authority </a:t>
            </a:r>
            <a:r>
              <a:rPr lang="en-US" dirty="0" err="1">
                <a:hlinkClick r:id="rId2"/>
              </a:rPr>
              <a:t>A.ö.R</a:t>
            </a:r>
            <a:r>
              <a:rPr lang="en-US" dirty="0">
                <a:hlinkClick r:id="rId2"/>
              </a:rPr>
              <a:t>. (Germany)</a:t>
            </a:r>
            <a:endParaRPr lang="en-US" dirty="0"/>
          </a:p>
          <a:p>
            <a:pPr marL="342900" indent="-342900">
              <a:buFont typeface="Arial" panose="020B0604020202020204" pitchFamily="34" charset="0"/>
              <a:buChar char="•"/>
            </a:pPr>
            <a:r>
              <a:rPr lang="en-US" dirty="0"/>
              <a:t>However, we do have strong concerns that making such data *public* will help rail freight but instead will make internal company production structures visible to competitors.</a:t>
            </a:r>
          </a:p>
          <a:p>
            <a:pPr marL="342900" indent="-342900">
              <a:buFont typeface="Arial" panose="020B0604020202020204" pitchFamily="34" charset="0"/>
              <a:buChar char="•"/>
            </a:pPr>
            <a:r>
              <a:rPr lang="en-BE" dirty="0"/>
              <a:t>W</a:t>
            </a:r>
            <a:r>
              <a:rPr lang="en-US" dirty="0"/>
              <a:t>e feel that the implementation timeframes are too short.</a:t>
            </a:r>
          </a:p>
          <a:p>
            <a:endParaRPr lang="en-BE" dirty="0"/>
          </a:p>
          <a:p>
            <a:r>
              <a:rPr lang="en-US" dirty="0">
                <a:hlinkClick r:id="rId3"/>
              </a:rPr>
              <a:t>SŽ </a:t>
            </a:r>
            <a:r>
              <a:rPr lang="en-US" dirty="0" err="1">
                <a:hlinkClick r:id="rId3"/>
              </a:rPr>
              <a:t>Infrastruktura</a:t>
            </a:r>
            <a:r>
              <a:rPr lang="en-US" dirty="0">
                <a:hlinkClick r:id="rId3"/>
              </a:rPr>
              <a:t>, d.o.o. (Slovenia)</a:t>
            </a:r>
            <a:endParaRPr lang="en-BE" dirty="0"/>
          </a:p>
          <a:p>
            <a:pPr marL="342900" indent="-342900">
              <a:buFont typeface="Arial" panose="020B0604020202020204" pitchFamily="34" charset="0"/>
              <a:buChar char="•"/>
            </a:pPr>
            <a:r>
              <a:rPr lang="en-US" dirty="0"/>
              <a:t>its implementation plan appears overly ambitious</a:t>
            </a:r>
          </a:p>
          <a:p>
            <a:pPr marL="342900" indent="-342900">
              <a:buFont typeface="Arial" panose="020B0604020202020204" pitchFamily="34" charset="0"/>
              <a:buChar char="•"/>
            </a:pPr>
            <a:r>
              <a:rPr lang="en-US" dirty="0"/>
              <a:t>the regulation does not provide sufficient detail on who will oversee conflicts regarding data sharing</a:t>
            </a:r>
            <a:endParaRPr lang="en-BE" dirty="0"/>
          </a:p>
        </p:txBody>
      </p:sp>
    </p:spTree>
    <p:extLst>
      <p:ext uri="{BB962C8B-B14F-4D97-AF65-F5344CB8AC3E}">
        <p14:creationId xmlns:p14="http://schemas.microsoft.com/office/powerpoint/2010/main" val="8380080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F3A3-C481-96BA-7809-ADC5339D6A61}"/>
              </a:ext>
            </a:extLst>
          </p:cNvPr>
          <p:cNvSpPr>
            <a:spLocks noGrp="1"/>
          </p:cNvSpPr>
          <p:nvPr>
            <p:ph type="title"/>
          </p:nvPr>
        </p:nvSpPr>
        <p:spPr/>
        <p:txBody>
          <a:bodyPr/>
          <a:lstStyle/>
          <a:p>
            <a:r>
              <a:rPr lang="en-BE" dirty="0"/>
              <a:t>Public review, some extracts (2)</a:t>
            </a:r>
          </a:p>
        </p:txBody>
      </p:sp>
      <p:sp>
        <p:nvSpPr>
          <p:cNvPr id="3" name="Content Placeholder 2">
            <a:extLst>
              <a:ext uri="{FF2B5EF4-FFF2-40B4-BE49-F238E27FC236}">
                <a16:creationId xmlns:a16="http://schemas.microsoft.com/office/drawing/2014/main" id="{632822F6-4A73-65A5-CB1A-5BD6DE0DA2E1}"/>
              </a:ext>
            </a:extLst>
          </p:cNvPr>
          <p:cNvSpPr>
            <a:spLocks noGrp="1"/>
          </p:cNvSpPr>
          <p:nvPr>
            <p:ph idx="1"/>
          </p:nvPr>
        </p:nvSpPr>
        <p:spPr/>
        <p:txBody>
          <a:bodyPr>
            <a:normAutofit fontScale="92500" lnSpcReduction="10000"/>
          </a:bodyPr>
          <a:lstStyle/>
          <a:p>
            <a:r>
              <a:rPr lang="en-US" u="sng" dirty="0"/>
              <a:t>Joint CER, EIM, ERFA and UIP points</a:t>
            </a:r>
          </a:p>
          <a:p>
            <a:pPr marL="342900" indent="-342900">
              <a:buFont typeface="Arial" panose="020B0604020202020204" pitchFamily="34" charset="0"/>
              <a:buChar char="•"/>
            </a:pPr>
            <a:r>
              <a:rPr lang="en-BE" dirty="0"/>
              <a:t>R</a:t>
            </a:r>
            <a:r>
              <a:rPr lang="en-US" dirty="0" err="1"/>
              <a:t>isk</a:t>
            </a:r>
            <a:r>
              <a:rPr lang="en-US" dirty="0"/>
              <a:t> of non-compliance, the implementation deadlines set in the text are not realistic and consistent.</a:t>
            </a:r>
          </a:p>
          <a:p>
            <a:pPr marL="342900" indent="-342900">
              <a:buFont typeface="Arial" panose="020B0604020202020204" pitchFamily="34" charset="0"/>
              <a:buChar char="•"/>
            </a:pPr>
            <a:r>
              <a:rPr lang="en-BE" dirty="0"/>
              <a:t>R</a:t>
            </a:r>
            <a:r>
              <a:rPr lang="en-US" dirty="0" err="1"/>
              <a:t>isk</a:t>
            </a:r>
            <a:r>
              <a:rPr lang="en-US" dirty="0"/>
              <a:t> of discouraging the sector, the proposed measures represent a paradigm change and eradicate most of the efforts and investments done so far</a:t>
            </a:r>
          </a:p>
          <a:p>
            <a:pPr marL="342900" indent="-342900">
              <a:buFont typeface="Arial" panose="020B0604020202020204" pitchFamily="34" charset="0"/>
              <a:buChar char="•"/>
            </a:pPr>
            <a:r>
              <a:rPr lang="en-US" dirty="0"/>
              <a:t>Investment stop (Paralysis risk), uncertainties about the new requirements</a:t>
            </a:r>
          </a:p>
          <a:p>
            <a:pPr marL="342900" indent="-342900">
              <a:buFont typeface="Arial" panose="020B0604020202020204" pitchFamily="34" charset="0"/>
              <a:buChar char="•"/>
            </a:pPr>
            <a:r>
              <a:rPr lang="en-US" dirty="0"/>
              <a:t>Risk of reversed modal shift: currently no freight transport operator of any mode is required to make their traffic data publicly available</a:t>
            </a:r>
          </a:p>
          <a:p>
            <a:pPr marL="342900" indent="-342900">
              <a:buFont typeface="Arial" panose="020B0604020202020204" pitchFamily="34" charset="0"/>
              <a:buChar char="•"/>
            </a:pPr>
            <a:r>
              <a:rPr lang="en-US" dirty="0"/>
              <a:t>Risk of burdening the sector economically</a:t>
            </a:r>
          </a:p>
          <a:p>
            <a:endParaRPr lang="en-BE" dirty="0"/>
          </a:p>
        </p:txBody>
      </p:sp>
    </p:spTree>
    <p:extLst>
      <p:ext uri="{BB962C8B-B14F-4D97-AF65-F5344CB8AC3E}">
        <p14:creationId xmlns:p14="http://schemas.microsoft.com/office/powerpoint/2010/main" val="12992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1565E-D395-467D-4898-7BED88EBD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636C97-B54B-C26D-14D7-D093ADC3B9F6}"/>
              </a:ext>
            </a:extLst>
          </p:cNvPr>
          <p:cNvSpPr>
            <a:spLocks noGrp="1"/>
          </p:cNvSpPr>
          <p:nvPr>
            <p:ph type="title"/>
          </p:nvPr>
        </p:nvSpPr>
        <p:spPr/>
        <p:txBody>
          <a:bodyPr/>
          <a:lstStyle/>
          <a:p>
            <a:r>
              <a:rPr lang="en-BE" dirty="0"/>
              <a:t>Public review, some extracts (3)</a:t>
            </a:r>
          </a:p>
        </p:txBody>
      </p:sp>
      <p:pic>
        <p:nvPicPr>
          <p:cNvPr id="6" name="Picture 5">
            <a:extLst>
              <a:ext uri="{FF2B5EF4-FFF2-40B4-BE49-F238E27FC236}">
                <a16:creationId xmlns:a16="http://schemas.microsoft.com/office/drawing/2014/main" id="{675E22E6-8157-2FAB-9394-3F0F389C556F}"/>
              </a:ext>
            </a:extLst>
          </p:cNvPr>
          <p:cNvPicPr>
            <a:picLocks noChangeAspect="1"/>
          </p:cNvPicPr>
          <p:nvPr/>
        </p:nvPicPr>
        <p:blipFill>
          <a:blip r:embed="rId2"/>
          <a:stretch>
            <a:fillRect/>
          </a:stretch>
        </p:blipFill>
        <p:spPr>
          <a:xfrm>
            <a:off x="868871" y="1351199"/>
            <a:ext cx="7334250" cy="2943225"/>
          </a:xfrm>
          <a:prstGeom prst="rect">
            <a:avLst/>
          </a:prstGeom>
        </p:spPr>
      </p:pic>
    </p:spTree>
    <p:extLst>
      <p:ext uri="{BB962C8B-B14F-4D97-AF65-F5344CB8AC3E}">
        <p14:creationId xmlns:p14="http://schemas.microsoft.com/office/powerpoint/2010/main" val="1881752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4306A-60CB-6216-ECD8-FDD39776F565}"/>
              </a:ext>
            </a:extLst>
          </p:cNvPr>
          <p:cNvSpPr>
            <a:spLocks noGrp="1"/>
          </p:cNvSpPr>
          <p:nvPr>
            <p:ph type="title"/>
          </p:nvPr>
        </p:nvSpPr>
        <p:spPr/>
        <p:txBody>
          <a:bodyPr/>
          <a:lstStyle/>
          <a:p>
            <a:r>
              <a:rPr lang="en-BE" dirty="0"/>
              <a:t>Public review, some extracts (4)</a:t>
            </a:r>
          </a:p>
        </p:txBody>
      </p:sp>
      <p:sp>
        <p:nvSpPr>
          <p:cNvPr id="3" name="Content Placeholder 2">
            <a:extLst>
              <a:ext uri="{FF2B5EF4-FFF2-40B4-BE49-F238E27FC236}">
                <a16:creationId xmlns:a16="http://schemas.microsoft.com/office/drawing/2014/main" id="{18AEFF80-8EE1-BA35-0E31-2C375B0F8CC9}"/>
              </a:ext>
            </a:extLst>
          </p:cNvPr>
          <p:cNvSpPr>
            <a:spLocks noGrp="1"/>
          </p:cNvSpPr>
          <p:nvPr>
            <p:ph idx="1"/>
          </p:nvPr>
        </p:nvSpPr>
        <p:spPr/>
        <p:txBody>
          <a:bodyPr>
            <a:normAutofit fontScale="70000" lnSpcReduction="20000"/>
          </a:bodyPr>
          <a:lstStyle/>
          <a:p>
            <a:r>
              <a:rPr lang="en-US" dirty="0">
                <a:hlinkClick r:id="rId2"/>
              </a:rPr>
              <a:t>SNCB (Belgium)</a:t>
            </a:r>
            <a:endParaRPr lang="en-US" dirty="0"/>
          </a:p>
          <a:p>
            <a:pPr marL="342900" indent="-342900">
              <a:buFont typeface="Arial" panose="020B0604020202020204" pitchFamily="34" charset="0"/>
              <a:buChar char="•"/>
            </a:pPr>
            <a:r>
              <a:rPr lang="en-US" dirty="0"/>
              <a:t>[Very negative opening]</a:t>
            </a:r>
          </a:p>
          <a:p>
            <a:pPr marL="342900" indent="-342900">
              <a:buFont typeface="Arial" panose="020B0604020202020204" pitchFamily="34" charset="0"/>
              <a:buChar char="•"/>
            </a:pPr>
            <a:r>
              <a:rPr lang="en-US" dirty="0"/>
              <a:t>A particularly critical issue in passenger services is the lack of recognition of the well-developed Open Sales and Distribution Model (OSDM)</a:t>
            </a:r>
          </a:p>
          <a:p>
            <a:pPr marL="342900" indent="-342900">
              <a:buFont typeface="Arial" panose="020B0604020202020204" pitchFamily="34" charset="0"/>
              <a:buChar char="•"/>
            </a:pPr>
            <a:r>
              <a:rPr lang="en-BE" dirty="0"/>
              <a:t>N</a:t>
            </a:r>
            <a:r>
              <a:rPr lang="en-US" dirty="0"/>
              <a:t>o realistic implementation plan with clear financial assessment has been provided</a:t>
            </a:r>
          </a:p>
          <a:p>
            <a:pPr marL="342900" indent="-342900">
              <a:buFont typeface="Arial" panose="020B0604020202020204" pitchFamily="34" charset="0"/>
              <a:buChar char="•"/>
            </a:pPr>
            <a:r>
              <a:rPr lang="en-BE" dirty="0"/>
              <a:t>t</a:t>
            </a:r>
            <a:r>
              <a:rPr lang="en-US" dirty="0"/>
              <a:t>he current TSI draft mandates the use of the alternative </a:t>
            </a:r>
            <a:r>
              <a:rPr lang="en-US" dirty="0" err="1"/>
              <a:t>NeTEx</a:t>
            </a:r>
            <a:r>
              <a:rPr lang="en-US" dirty="0"/>
              <a:t> standard, which is not commonly used for long-distance rail distribution in most of Europe.</a:t>
            </a:r>
          </a:p>
          <a:p>
            <a:endParaRPr lang="en-BE" dirty="0"/>
          </a:p>
          <a:p>
            <a:r>
              <a:rPr lang="en-US" u="sng" dirty="0"/>
              <a:t>Copy/pasted feedback (NS, </a:t>
            </a:r>
            <a:r>
              <a:rPr lang="en-US" u="sng" dirty="0" err="1"/>
              <a:t>Benerail</a:t>
            </a:r>
            <a:r>
              <a:rPr lang="en-US" u="sng" dirty="0"/>
              <a:t>, SNTFC, SNCF, CER, SZ, UIC, ..)</a:t>
            </a:r>
          </a:p>
          <a:p>
            <a:pPr marL="342900" indent="-342900">
              <a:buFont typeface="Arial" panose="020B0604020202020204" pitchFamily="34" charset="0"/>
              <a:buChar char="•"/>
            </a:pPr>
            <a:r>
              <a:rPr lang="en-US" dirty="0"/>
              <a:t>ERA published the TAF/TAP recommendations in January 2022 after 4 years of work by the ERA TAF and TAP working parties according to the TSI revision mandate (decision 2017/1474) and traceability of the modifications in the ERA CCM Revision tool. DG MOVE did not support the recommendations. Instead to grant an updated mandate to ERA, DG MOVE took over a large redrafting of the TAF/TAP TSI from mid-2023 with a completely new approach and without mandate.</a:t>
            </a:r>
          </a:p>
          <a:p>
            <a:pPr marL="342900" indent="-342900">
              <a:buFont typeface="Arial" panose="020B0604020202020204" pitchFamily="34" charset="0"/>
              <a:buChar char="•"/>
            </a:pPr>
            <a:r>
              <a:rPr lang="en-US" dirty="0"/>
              <a:t>Since 2 years and after 7 versions of the Telematics TSI, the sector does not see any significant improvements with the new unjustified measures</a:t>
            </a:r>
            <a:endParaRPr lang="en-BE" dirty="0"/>
          </a:p>
        </p:txBody>
      </p:sp>
    </p:spTree>
    <p:extLst>
      <p:ext uri="{BB962C8B-B14F-4D97-AF65-F5344CB8AC3E}">
        <p14:creationId xmlns:p14="http://schemas.microsoft.com/office/powerpoint/2010/main" val="3936057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2E3A-33FE-A7D8-AEC4-5011DB6A7A5F}"/>
              </a:ext>
            </a:extLst>
          </p:cNvPr>
          <p:cNvSpPr>
            <a:spLocks noGrp="1"/>
          </p:cNvSpPr>
          <p:nvPr>
            <p:ph type="title"/>
          </p:nvPr>
        </p:nvSpPr>
        <p:spPr/>
        <p:txBody>
          <a:bodyPr/>
          <a:lstStyle/>
          <a:p>
            <a:r>
              <a:rPr lang="en-BE" dirty="0"/>
              <a:t>Public review, some extracts (5)</a:t>
            </a:r>
          </a:p>
        </p:txBody>
      </p:sp>
      <p:sp>
        <p:nvSpPr>
          <p:cNvPr id="3" name="Content Placeholder 2">
            <a:extLst>
              <a:ext uri="{FF2B5EF4-FFF2-40B4-BE49-F238E27FC236}">
                <a16:creationId xmlns:a16="http://schemas.microsoft.com/office/drawing/2014/main" id="{88778598-3088-EF9D-DF02-4ABEB4BE02A2}"/>
              </a:ext>
            </a:extLst>
          </p:cNvPr>
          <p:cNvSpPr>
            <a:spLocks noGrp="1"/>
          </p:cNvSpPr>
          <p:nvPr>
            <p:ph idx="1"/>
          </p:nvPr>
        </p:nvSpPr>
        <p:spPr/>
        <p:txBody>
          <a:bodyPr>
            <a:normAutofit fontScale="92500" lnSpcReduction="20000"/>
          </a:bodyPr>
          <a:lstStyle/>
          <a:p>
            <a:r>
              <a:rPr lang="en-US" dirty="0">
                <a:hlinkClick r:id="rId2"/>
              </a:rPr>
              <a:t>Eress (Norway)</a:t>
            </a:r>
            <a:endParaRPr lang="en-US" dirty="0"/>
          </a:p>
          <a:p>
            <a:pPr marL="342900" indent="-342900">
              <a:buFont typeface="Arial" panose="020B0604020202020204" pitchFamily="34" charset="0"/>
              <a:buChar char="•"/>
            </a:pPr>
            <a:r>
              <a:rPr lang="en-US" dirty="0"/>
              <a:t>In order to be able to correctly link Energy Metering Data coming from on-board Energy Measurement Systems (EMS) with the correct train and thus with the correct consumer, Infrastructure Manager shall know the European Vehicle Numbers (EVN) of the Traction Units part of the train run. This is possible by making the Train Composition Messages mandatory as proposed in this Commission Implementing Regulation</a:t>
            </a:r>
            <a:br>
              <a:rPr lang="en-BE" dirty="0"/>
            </a:br>
            <a:endParaRPr lang="en-BE" dirty="0"/>
          </a:p>
          <a:p>
            <a:r>
              <a:rPr lang="en-US" dirty="0">
                <a:hlinkClick r:id="rId3"/>
              </a:rPr>
              <a:t>Swedish Cycling Advocacy Organization (Sweden)</a:t>
            </a:r>
            <a:endParaRPr lang="en-US" dirty="0"/>
          </a:p>
          <a:p>
            <a:pPr marL="342900" indent="-342900">
              <a:buFont typeface="Arial" panose="020B0604020202020204" pitchFamily="34" charset="0"/>
              <a:buChar char="•"/>
            </a:pPr>
            <a:r>
              <a:rPr lang="en-US" dirty="0"/>
              <a:t>Until all rail operators have bicycle spaces, it should be easier to find the ones that already have it and plan trips with these operators.</a:t>
            </a:r>
          </a:p>
        </p:txBody>
      </p:sp>
    </p:spTree>
    <p:extLst>
      <p:ext uri="{BB962C8B-B14F-4D97-AF65-F5344CB8AC3E}">
        <p14:creationId xmlns:p14="http://schemas.microsoft.com/office/powerpoint/2010/main" val="2238583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E9027-49BE-3E89-B5FA-C5B549444E5A}"/>
              </a:ext>
            </a:extLst>
          </p:cNvPr>
          <p:cNvSpPr>
            <a:spLocks noGrp="1"/>
          </p:cNvSpPr>
          <p:nvPr>
            <p:ph type="title"/>
          </p:nvPr>
        </p:nvSpPr>
        <p:spPr/>
        <p:txBody>
          <a:bodyPr/>
          <a:lstStyle/>
          <a:p>
            <a:r>
              <a:rPr lang="en-BE" dirty="0"/>
              <a:t>Public review, some extracts (6)</a:t>
            </a:r>
          </a:p>
        </p:txBody>
      </p:sp>
      <p:sp>
        <p:nvSpPr>
          <p:cNvPr id="3" name="Content Placeholder 2">
            <a:extLst>
              <a:ext uri="{FF2B5EF4-FFF2-40B4-BE49-F238E27FC236}">
                <a16:creationId xmlns:a16="http://schemas.microsoft.com/office/drawing/2014/main" id="{27C565A3-643C-0223-49F2-325F68529759}"/>
              </a:ext>
            </a:extLst>
          </p:cNvPr>
          <p:cNvSpPr>
            <a:spLocks noGrp="1"/>
          </p:cNvSpPr>
          <p:nvPr>
            <p:ph idx="1"/>
          </p:nvPr>
        </p:nvSpPr>
        <p:spPr/>
        <p:txBody>
          <a:bodyPr>
            <a:normAutofit fontScale="62500" lnSpcReduction="20000"/>
          </a:bodyPr>
          <a:lstStyle/>
          <a:p>
            <a:r>
              <a:rPr lang="en-US" dirty="0">
                <a:hlinkClick r:id="rId2"/>
              </a:rPr>
              <a:t>Entur AS (Norway)</a:t>
            </a:r>
            <a:endParaRPr lang="en-US" dirty="0"/>
          </a:p>
          <a:p>
            <a:pPr marL="342900" indent="-342900">
              <a:buFont typeface="Arial" panose="020B0604020202020204" pitchFamily="34" charset="0"/>
              <a:buChar char="•"/>
            </a:pPr>
            <a:r>
              <a:rPr lang="en-US" dirty="0"/>
              <a:t>The commissions initiative on technical specifications for rail interoperability is an important step towards a more integrated public transport network in Europe, especially with regards to ticketing.</a:t>
            </a:r>
          </a:p>
          <a:p>
            <a:pPr marL="342900" indent="-342900">
              <a:buFont typeface="Arial" panose="020B0604020202020204" pitchFamily="34" charset="0"/>
              <a:buChar char="•"/>
            </a:pPr>
            <a:r>
              <a:rPr lang="en-US" dirty="0"/>
              <a:t>We have proven that it is possible to create a coherent and integrated public transport sector based on open data in </a:t>
            </a:r>
            <a:r>
              <a:rPr lang="en-US" dirty="0" err="1"/>
              <a:t>NeTEx</a:t>
            </a:r>
            <a:r>
              <a:rPr lang="en-US" dirty="0"/>
              <a:t> and other </a:t>
            </a:r>
            <a:r>
              <a:rPr lang="en-US" dirty="0" err="1"/>
              <a:t>Transmodel</a:t>
            </a:r>
            <a:r>
              <a:rPr lang="en-US" dirty="0"/>
              <a:t>-based protocols. Not only is it possible, it is also a highly efficient way to facilitate a more open and innovative public transport sector.</a:t>
            </a:r>
          </a:p>
          <a:p>
            <a:pPr marL="342900" indent="-342900">
              <a:buFont typeface="Arial" panose="020B0604020202020204" pitchFamily="34" charset="0"/>
              <a:buChar char="•"/>
            </a:pPr>
            <a:r>
              <a:rPr lang="en-US" dirty="0" err="1"/>
              <a:t>Transmodel</a:t>
            </a:r>
            <a:r>
              <a:rPr lang="en-US" dirty="0"/>
              <a:t> as the underlying data model, since this is the data model that forms the basis for the specifications in MMTIS.</a:t>
            </a:r>
          </a:p>
          <a:p>
            <a:pPr marL="342900" indent="-342900">
              <a:buFont typeface="Arial" panose="020B0604020202020204" pitchFamily="34" charset="0"/>
              <a:buChar char="•"/>
            </a:pPr>
            <a:r>
              <a:rPr lang="en-US" dirty="0"/>
              <a:t>Telematics, in its current form, sets necessary requirements for data exchange that support MMTIS and facilitates good public transport solutions across modalities in Europe. This is not a measure against OSDM but a regulation for a greater degree of open and accessible data in the railway sector.</a:t>
            </a:r>
          </a:p>
          <a:p>
            <a:pPr marL="342900" indent="-342900">
              <a:buFont typeface="Arial" panose="020B0604020202020204" pitchFamily="34" charset="0"/>
              <a:buChar char="•"/>
            </a:pPr>
            <a:r>
              <a:rPr lang="en-US" dirty="0"/>
              <a:t>The main competitor for public transport is of course the privately owned car, so we need the sector to collaborate more in order to shift </a:t>
            </a:r>
            <a:r>
              <a:rPr lang="en-US" dirty="0" err="1"/>
              <a:t>travellers</a:t>
            </a:r>
            <a:r>
              <a:rPr lang="en-US" dirty="0"/>
              <a:t> from car to public transport (or shared mobility). For this to succeed, the railway needs to be a more integrated part of the public transport network, and not stand alone as a separate subsystem. A common data reference model for the entire sector is a solid foundation on which to proceed.</a:t>
            </a:r>
            <a:endParaRPr lang="en-BE" dirty="0"/>
          </a:p>
        </p:txBody>
      </p:sp>
    </p:spTree>
    <p:extLst>
      <p:ext uri="{BB962C8B-B14F-4D97-AF65-F5344CB8AC3E}">
        <p14:creationId xmlns:p14="http://schemas.microsoft.com/office/powerpoint/2010/main" val="23750497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8EAEA-CD06-ECD2-639E-C30963A5E968}"/>
              </a:ext>
            </a:extLst>
          </p:cNvPr>
          <p:cNvSpPr>
            <a:spLocks noGrp="1"/>
          </p:cNvSpPr>
          <p:nvPr>
            <p:ph type="title"/>
          </p:nvPr>
        </p:nvSpPr>
        <p:spPr/>
        <p:txBody>
          <a:bodyPr/>
          <a:lstStyle/>
          <a:p>
            <a:r>
              <a:rPr lang="en-BE" dirty="0"/>
              <a:t>DG Move at RDF 2025 (1)</a:t>
            </a:r>
          </a:p>
        </p:txBody>
      </p:sp>
      <p:sp>
        <p:nvSpPr>
          <p:cNvPr id="3" name="Content Placeholder 2">
            <a:extLst>
              <a:ext uri="{FF2B5EF4-FFF2-40B4-BE49-F238E27FC236}">
                <a16:creationId xmlns:a16="http://schemas.microsoft.com/office/drawing/2014/main" id="{B7F4E8D0-EC76-D954-84EE-CB3B91382B85}"/>
              </a:ext>
            </a:extLst>
          </p:cNvPr>
          <p:cNvSpPr>
            <a:spLocks noGrp="1"/>
          </p:cNvSpPr>
          <p:nvPr>
            <p:ph idx="1"/>
          </p:nvPr>
        </p:nvSpPr>
        <p:spPr/>
        <p:txBody>
          <a:bodyPr/>
          <a:lstStyle/>
          <a:p>
            <a:endParaRPr lang="en-BE"/>
          </a:p>
        </p:txBody>
      </p:sp>
      <p:pic>
        <p:nvPicPr>
          <p:cNvPr id="5" name="Picture 4">
            <a:extLst>
              <a:ext uri="{FF2B5EF4-FFF2-40B4-BE49-F238E27FC236}">
                <a16:creationId xmlns:a16="http://schemas.microsoft.com/office/drawing/2014/main" id="{F80FCBEB-BC34-7248-BFB2-EBA5DA230B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830" y="792480"/>
            <a:ext cx="7392331" cy="4024493"/>
          </a:xfrm>
          <a:prstGeom prst="rect">
            <a:avLst/>
          </a:prstGeom>
        </p:spPr>
      </p:pic>
    </p:spTree>
    <p:extLst>
      <p:ext uri="{BB962C8B-B14F-4D97-AF65-F5344CB8AC3E}">
        <p14:creationId xmlns:p14="http://schemas.microsoft.com/office/powerpoint/2010/main" val="30553342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78432-2E93-0DB1-380D-FF7D78D1F4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DF8DA-260C-EB8D-9B9A-A43669A836A2}"/>
              </a:ext>
            </a:extLst>
          </p:cNvPr>
          <p:cNvSpPr>
            <a:spLocks noGrp="1"/>
          </p:cNvSpPr>
          <p:nvPr>
            <p:ph type="title"/>
          </p:nvPr>
        </p:nvSpPr>
        <p:spPr/>
        <p:txBody>
          <a:bodyPr/>
          <a:lstStyle/>
          <a:p>
            <a:r>
              <a:rPr lang="en-BE" dirty="0"/>
              <a:t>DG Move at RDF 2025 (2)</a:t>
            </a:r>
          </a:p>
        </p:txBody>
      </p:sp>
      <p:sp>
        <p:nvSpPr>
          <p:cNvPr id="3" name="Content Placeholder 2">
            <a:extLst>
              <a:ext uri="{FF2B5EF4-FFF2-40B4-BE49-F238E27FC236}">
                <a16:creationId xmlns:a16="http://schemas.microsoft.com/office/drawing/2014/main" id="{7E4A5188-FC12-7C04-49B2-57A8724AFAC3}"/>
              </a:ext>
            </a:extLst>
          </p:cNvPr>
          <p:cNvSpPr>
            <a:spLocks noGrp="1"/>
          </p:cNvSpPr>
          <p:nvPr>
            <p:ph idx="1"/>
          </p:nvPr>
        </p:nvSpPr>
        <p:spPr/>
        <p:txBody>
          <a:bodyPr/>
          <a:lstStyle/>
          <a:p>
            <a:endParaRPr lang="en-BE"/>
          </a:p>
        </p:txBody>
      </p:sp>
      <p:pic>
        <p:nvPicPr>
          <p:cNvPr id="6" name="Picture 5">
            <a:extLst>
              <a:ext uri="{FF2B5EF4-FFF2-40B4-BE49-F238E27FC236}">
                <a16:creationId xmlns:a16="http://schemas.microsoft.com/office/drawing/2014/main" id="{CF7D24F7-047E-D0E5-C8E0-16A793878C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7429" y="904711"/>
            <a:ext cx="6868947" cy="3696893"/>
          </a:xfrm>
          <a:prstGeom prst="rect">
            <a:avLst/>
          </a:prstGeom>
        </p:spPr>
      </p:pic>
    </p:spTree>
    <p:extLst>
      <p:ext uri="{BB962C8B-B14F-4D97-AF65-F5344CB8AC3E}">
        <p14:creationId xmlns:p14="http://schemas.microsoft.com/office/powerpoint/2010/main" val="10979924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12B87-316D-14C3-66E1-95F98C334E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AF2522-C599-E23A-509B-F78EDAB3BBC3}"/>
              </a:ext>
            </a:extLst>
          </p:cNvPr>
          <p:cNvSpPr>
            <a:spLocks noGrp="1"/>
          </p:cNvSpPr>
          <p:nvPr>
            <p:ph type="title"/>
          </p:nvPr>
        </p:nvSpPr>
        <p:spPr/>
        <p:txBody>
          <a:bodyPr/>
          <a:lstStyle/>
          <a:p>
            <a:r>
              <a:rPr lang="en-BE" dirty="0"/>
              <a:t>DG Move at RDF 2025 (3)</a:t>
            </a:r>
          </a:p>
        </p:txBody>
      </p:sp>
      <p:sp>
        <p:nvSpPr>
          <p:cNvPr id="3" name="Content Placeholder 2">
            <a:extLst>
              <a:ext uri="{FF2B5EF4-FFF2-40B4-BE49-F238E27FC236}">
                <a16:creationId xmlns:a16="http://schemas.microsoft.com/office/drawing/2014/main" id="{69C35737-7F84-8C25-4EB8-9953866B2D55}"/>
              </a:ext>
            </a:extLst>
          </p:cNvPr>
          <p:cNvSpPr>
            <a:spLocks noGrp="1"/>
          </p:cNvSpPr>
          <p:nvPr>
            <p:ph idx="1"/>
          </p:nvPr>
        </p:nvSpPr>
        <p:spPr/>
        <p:txBody>
          <a:bodyPr/>
          <a:lstStyle/>
          <a:p>
            <a:endParaRPr lang="en-BE"/>
          </a:p>
        </p:txBody>
      </p:sp>
      <p:pic>
        <p:nvPicPr>
          <p:cNvPr id="6" name="Picture 5">
            <a:extLst>
              <a:ext uri="{FF2B5EF4-FFF2-40B4-BE49-F238E27FC236}">
                <a16:creationId xmlns:a16="http://schemas.microsoft.com/office/drawing/2014/main" id="{9ED0C62C-F6E4-F96C-AED3-A2AD30661C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4476" y="829056"/>
            <a:ext cx="7103908" cy="3983062"/>
          </a:xfrm>
          <a:prstGeom prst="rect">
            <a:avLst/>
          </a:prstGeom>
        </p:spPr>
      </p:pic>
    </p:spTree>
    <p:extLst>
      <p:ext uri="{BB962C8B-B14F-4D97-AF65-F5344CB8AC3E}">
        <p14:creationId xmlns:p14="http://schemas.microsoft.com/office/powerpoint/2010/main" val="3710468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B1314-AD53-2406-B498-225BC5493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01FAE0-3C62-AECD-5E71-C016E828636E}"/>
              </a:ext>
            </a:extLst>
          </p:cNvPr>
          <p:cNvSpPr>
            <a:spLocks noGrp="1"/>
          </p:cNvSpPr>
          <p:nvPr>
            <p:ph type="title"/>
          </p:nvPr>
        </p:nvSpPr>
        <p:spPr/>
        <p:txBody>
          <a:bodyPr/>
          <a:lstStyle/>
          <a:p>
            <a:r>
              <a:rPr lang="en-BE" dirty="0"/>
              <a:t>DG Move at RDF 2025 (4)</a:t>
            </a:r>
          </a:p>
        </p:txBody>
      </p:sp>
      <p:sp>
        <p:nvSpPr>
          <p:cNvPr id="3" name="Content Placeholder 2">
            <a:extLst>
              <a:ext uri="{FF2B5EF4-FFF2-40B4-BE49-F238E27FC236}">
                <a16:creationId xmlns:a16="http://schemas.microsoft.com/office/drawing/2014/main" id="{BDE68ED6-7577-6335-2F8B-8EFF92DE5466}"/>
              </a:ext>
            </a:extLst>
          </p:cNvPr>
          <p:cNvSpPr>
            <a:spLocks noGrp="1"/>
          </p:cNvSpPr>
          <p:nvPr>
            <p:ph idx="1"/>
          </p:nvPr>
        </p:nvSpPr>
        <p:spPr/>
        <p:txBody>
          <a:bodyPr/>
          <a:lstStyle/>
          <a:p>
            <a:endParaRPr lang="en-BE"/>
          </a:p>
        </p:txBody>
      </p:sp>
      <p:pic>
        <p:nvPicPr>
          <p:cNvPr id="6" name="Picture 5">
            <a:extLst>
              <a:ext uri="{FF2B5EF4-FFF2-40B4-BE49-F238E27FC236}">
                <a16:creationId xmlns:a16="http://schemas.microsoft.com/office/drawing/2014/main" id="{7B03B0D3-E21F-B305-BB6B-5ACFCF1CFD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6265" y="831560"/>
            <a:ext cx="7152119" cy="4043716"/>
          </a:xfrm>
          <a:prstGeom prst="rect">
            <a:avLst/>
          </a:prstGeom>
        </p:spPr>
      </p:pic>
    </p:spTree>
    <p:extLst>
      <p:ext uri="{BB962C8B-B14F-4D97-AF65-F5344CB8AC3E}">
        <p14:creationId xmlns:p14="http://schemas.microsoft.com/office/powerpoint/2010/main" val="1948145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3C809-08AB-F232-E906-A5342C3B55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0471F-A216-35C0-13B2-1AD929CB6432}"/>
              </a:ext>
            </a:extLst>
          </p:cNvPr>
          <p:cNvSpPr>
            <a:spLocks noGrp="1"/>
          </p:cNvSpPr>
          <p:nvPr>
            <p:ph type="title"/>
          </p:nvPr>
        </p:nvSpPr>
        <p:spPr/>
        <p:txBody>
          <a:bodyPr/>
          <a:lstStyle/>
          <a:p>
            <a:r>
              <a:rPr lang="en-BE" dirty="0"/>
              <a:t>DG Move at RDF 2025 (5)</a:t>
            </a:r>
          </a:p>
        </p:txBody>
      </p:sp>
      <p:sp>
        <p:nvSpPr>
          <p:cNvPr id="3" name="Content Placeholder 2">
            <a:extLst>
              <a:ext uri="{FF2B5EF4-FFF2-40B4-BE49-F238E27FC236}">
                <a16:creationId xmlns:a16="http://schemas.microsoft.com/office/drawing/2014/main" id="{C7177423-0473-1F78-002D-2903439C1AA1}"/>
              </a:ext>
            </a:extLst>
          </p:cNvPr>
          <p:cNvSpPr>
            <a:spLocks noGrp="1"/>
          </p:cNvSpPr>
          <p:nvPr>
            <p:ph idx="1"/>
          </p:nvPr>
        </p:nvSpPr>
        <p:spPr/>
        <p:txBody>
          <a:bodyPr/>
          <a:lstStyle/>
          <a:p>
            <a:endParaRPr lang="en-BE"/>
          </a:p>
        </p:txBody>
      </p:sp>
      <p:pic>
        <p:nvPicPr>
          <p:cNvPr id="6" name="Picture 5">
            <a:extLst>
              <a:ext uri="{FF2B5EF4-FFF2-40B4-BE49-F238E27FC236}">
                <a16:creationId xmlns:a16="http://schemas.microsoft.com/office/drawing/2014/main" id="{3DE5221E-FF3A-4C94-D40D-1274978FEE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2929" y="829056"/>
            <a:ext cx="7218142" cy="4131564"/>
          </a:xfrm>
          <a:prstGeom prst="rect">
            <a:avLst/>
          </a:prstGeom>
        </p:spPr>
      </p:pic>
    </p:spTree>
    <p:extLst>
      <p:ext uri="{BB962C8B-B14F-4D97-AF65-F5344CB8AC3E}">
        <p14:creationId xmlns:p14="http://schemas.microsoft.com/office/powerpoint/2010/main" val="5700730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6CDC7-3947-D41B-859D-77E1348A39B9}"/>
              </a:ext>
            </a:extLst>
          </p:cNvPr>
          <p:cNvSpPr>
            <a:spLocks noGrp="1"/>
          </p:cNvSpPr>
          <p:nvPr>
            <p:ph type="title"/>
          </p:nvPr>
        </p:nvSpPr>
        <p:spPr/>
        <p:txBody>
          <a:bodyPr/>
          <a:lstStyle/>
          <a:p>
            <a:r>
              <a:rPr lang="en-BE" dirty="0"/>
              <a:t>DG Move at RDF 2025 (6)</a:t>
            </a:r>
          </a:p>
        </p:txBody>
      </p:sp>
      <p:sp>
        <p:nvSpPr>
          <p:cNvPr id="3" name="Content Placeholder 2">
            <a:extLst>
              <a:ext uri="{FF2B5EF4-FFF2-40B4-BE49-F238E27FC236}">
                <a16:creationId xmlns:a16="http://schemas.microsoft.com/office/drawing/2014/main" id="{007F2964-C3C9-476C-11B7-89FAC05D1F74}"/>
              </a:ext>
            </a:extLst>
          </p:cNvPr>
          <p:cNvSpPr>
            <a:spLocks noGrp="1"/>
          </p:cNvSpPr>
          <p:nvPr>
            <p:ph idx="1"/>
          </p:nvPr>
        </p:nvSpPr>
        <p:spPr/>
        <p:txBody>
          <a:bodyPr/>
          <a:lstStyle/>
          <a:p>
            <a:endParaRPr lang="en-BE"/>
          </a:p>
        </p:txBody>
      </p:sp>
      <p:pic>
        <p:nvPicPr>
          <p:cNvPr id="5" name="Picture 4">
            <a:extLst>
              <a:ext uri="{FF2B5EF4-FFF2-40B4-BE49-F238E27FC236}">
                <a16:creationId xmlns:a16="http://schemas.microsoft.com/office/drawing/2014/main" id="{D133AEDF-2F7B-09BF-3808-5622663D7E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5354" y="786958"/>
            <a:ext cx="7293292" cy="3961258"/>
          </a:xfrm>
          <a:prstGeom prst="rect">
            <a:avLst/>
          </a:prstGeom>
        </p:spPr>
      </p:pic>
    </p:spTree>
    <p:extLst>
      <p:ext uri="{BB962C8B-B14F-4D97-AF65-F5344CB8AC3E}">
        <p14:creationId xmlns:p14="http://schemas.microsoft.com/office/powerpoint/2010/main" val="2398042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B6F08-D014-DC6A-C65D-4C25A37774B1}"/>
              </a:ext>
            </a:extLst>
          </p:cNvPr>
          <p:cNvSpPr>
            <a:spLocks noGrp="1"/>
          </p:cNvSpPr>
          <p:nvPr>
            <p:ph type="title"/>
          </p:nvPr>
        </p:nvSpPr>
        <p:spPr/>
        <p:txBody>
          <a:bodyPr/>
          <a:lstStyle/>
          <a:p>
            <a:r>
              <a:rPr lang="en-BE" dirty="0"/>
              <a:t>DG Move at RDF 2025 (7)</a:t>
            </a:r>
          </a:p>
        </p:txBody>
      </p:sp>
      <p:sp>
        <p:nvSpPr>
          <p:cNvPr id="3" name="Content Placeholder 2">
            <a:extLst>
              <a:ext uri="{FF2B5EF4-FFF2-40B4-BE49-F238E27FC236}">
                <a16:creationId xmlns:a16="http://schemas.microsoft.com/office/drawing/2014/main" id="{1EFEE1C8-33A8-3524-4EAB-D0C69E65EC45}"/>
              </a:ext>
            </a:extLst>
          </p:cNvPr>
          <p:cNvSpPr>
            <a:spLocks noGrp="1"/>
          </p:cNvSpPr>
          <p:nvPr>
            <p:ph idx="1"/>
          </p:nvPr>
        </p:nvSpPr>
        <p:spPr/>
        <p:txBody>
          <a:bodyPr/>
          <a:lstStyle/>
          <a:p>
            <a:endParaRPr lang="en-BE"/>
          </a:p>
        </p:txBody>
      </p:sp>
      <p:pic>
        <p:nvPicPr>
          <p:cNvPr id="5" name="Picture 4">
            <a:extLst>
              <a:ext uri="{FF2B5EF4-FFF2-40B4-BE49-F238E27FC236}">
                <a16:creationId xmlns:a16="http://schemas.microsoft.com/office/drawing/2014/main" id="{8E37B452-F5E6-6959-EB07-FA430835FD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7859" y="755904"/>
            <a:ext cx="7748282" cy="4280901"/>
          </a:xfrm>
          <a:prstGeom prst="rect">
            <a:avLst/>
          </a:prstGeom>
        </p:spPr>
      </p:pic>
    </p:spTree>
    <p:extLst>
      <p:ext uri="{BB962C8B-B14F-4D97-AF65-F5344CB8AC3E}">
        <p14:creationId xmlns:p14="http://schemas.microsoft.com/office/powerpoint/2010/main" val="37353269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742D0E-8B7E-B7E9-595A-2B8490D53708}"/>
              </a:ext>
            </a:extLst>
          </p:cNvPr>
          <p:cNvSpPr>
            <a:spLocks noGrp="1"/>
          </p:cNvSpPr>
          <p:nvPr>
            <p:ph sz="half" idx="1"/>
          </p:nvPr>
        </p:nvSpPr>
        <p:spPr>
          <a:xfrm>
            <a:off x="1115616" y="915566"/>
            <a:ext cx="3816424" cy="3394472"/>
          </a:xfrm>
        </p:spPr>
        <p:txBody>
          <a:bodyPr>
            <a:normAutofit/>
          </a:bodyPr>
          <a:lstStyle/>
          <a:p>
            <a:r>
              <a:rPr lang="en-BE" dirty="0"/>
              <a:t>There is always a bigger fish</a:t>
            </a:r>
          </a:p>
        </p:txBody>
      </p:sp>
      <p:pic>
        <p:nvPicPr>
          <p:cNvPr id="23554" name="Picture 2">
            <a:extLst>
              <a:ext uri="{FF2B5EF4-FFF2-40B4-BE49-F238E27FC236}">
                <a16:creationId xmlns:a16="http://schemas.microsoft.com/office/drawing/2014/main" id="{89230D19-623A-499A-2EB7-D9C183260FC0}"/>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4736593" y="915565"/>
            <a:ext cx="3966002" cy="4088663"/>
          </a:xfrm>
          <a:prstGeom prst="rect">
            <a:avLst/>
          </a:prstGeom>
          <a:solidFill>
            <a:srgbClr val="FFFFFF"/>
          </a:solidFill>
        </p:spPr>
      </p:pic>
      <p:sp>
        <p:nvSpPr>
          <p:cNvPr id="2" name="Title 1">
            <a:extLst>
              <a:ext uri="{FF2B5EF4-FFF2-40B4-BE49-F238E27FC236}">
                <a16:creationId xmlns:a16="http://schemas.microsoft.com/office/drawing/2014/main" id="{D2EDD58E-A53A-BDBE-03C3-69A747AABAEA}"/>
              </a:ext>
            </a:extLst>
          </p:cNvPr>
          <p:cNvSpPr>
            <a:spLocks noGrp="1"/>
          </p:cNvSpPr>
          <p:nvPr>
            <p:ph type="title"/>
          </p:nvPr>
        </p:nvSpPr>
        <p:spPr>
          <a:xfrm>
            <a:off x="1115616" y="1"/>
            <a:ext cx="6840760" cy="681540"/>
          </a:xfrm>
        </p:spPr>
        <p:txBody>
          <a:bodyPr anchor="ctr">
            <a:normAutofit/>
          </a:bodyPr>
          <a:lstStyle/>
          <a:p>
            <a:r>
              <a:rPr lang="en-BE" dirty="0"/>
              <a:t>Other important legal texts (1)</a:t>
            </a:r>
          </a:p>
        </p:txBody>
      </p:sp>
    </p:spTree>
    <p:extLst>
      <p:ext uri="{BB962C8B-B14F-4D97-AF65-F5344CB8AC3E}">
        <p14:creationId xmlns:p14="http://schemas.microsoft.com/office/powerpoint/2010/main" val="122815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261A7E-CC90-9943-FEE8-9B62A0E80ACC}"/>
              </a:ext>
            </a:extLst>
          </p:cNvPr>
          <p:cNvSpPr>
            <a:spLocks noGrp="1"/>
          </p:cNvSpPr>
          <p:nvPr>
            <p:ph type="title"/>
          </p:nvPr>
        </p:nvSpPr>
        <p:spPr>
          <a:xfrm>
            <a:off x="1115616" y="1"/>
            <a:ext cx="6840760" cy="681540"/>
          </a:xfrm>
        </p:spPr>
        <p:txBody>
          <a:bodyPr anchor="ctr">
            <a:normAutofit/>
          </a:bodyPr>
          <a:lstStyle/>
          <a:p>
            <a:r>
              <a:rPr lang="en-BE" dirty="0"/>
              <a:t>Other important legal texts (2)</a:t>
            </a:r>
          </a:p>
        </p:txBody>
      </p:sp>
      <p:graphicFrame>
        <p:nvGraphicFramePr>
          <p:cNvPr id="6" name="Content Placeholder 1">
            <a:extLst>
              <a:ext uri="{FF2B5EF4-FFF2-40B4-BE49-F238E27FC236}">
                <a16:creationId xmlns:a16="http://schemas.microsoft.com/office/drawing/2014/main" id="{DCFF9DD5-AC94-9FFF-2093-014176EC037A}"/>
              </a:ext>
            </a:extLst>
          </p:cNvPr>
          <p:cNvGraphicFramePr>
            <a:graphicFrameLocks noGrp="1"/>
          </p:cNvGraphicFramePr>
          <p:nvPr>
            <p:ph idx="1"/>
            <p:extLst>
              <p:ext uri="{D42A27DB-BD31-4B8C-83A1-F6EECF244321}">
                <p14:modId xmlns:p14="http://schemas.microsoft.com/office/powerpoint/2010/main" val="2310872299"/>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9793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A4825-9C7B-2234-AE58-4C9069463A5C}"/>
              </a:ext>
            </a:extLst>
          </p:cNvPr>
          <p:cNvSpPr>
            <a:spLocks noGrp="1"/>
          </p:cNvSpPr>
          <p:nvPr>
            <p:ph sz="half" idx="1"/>
          </p:nvPr>
        </p:nvSpPr>
        <p:spPr>
          <a:xfrm>
            <a:off x="1115616" y="915566"/>
            <a:ext cx="3816424" cy="3394472"/>
          </a:xfrm>
        </p:spPr>
        <p:txBody>
          <a:bodyPr>
            <a:normAutofit fontScale="92500" lnSpcReduction="10000"/>
          </a:bodyPr>
          <a:lstStyle/>
          <a:p>
            <a:r>
              <a:rPr lang="en-US" dirty="0"/>
              <a:t>Delegated regulation EU 2017/1926</a:t>
            </a:r>
          </a:p>
          <a:p>
            <a:endParaRPr lang="en-BE" dirty="0"/>
          </a:p>
          <a:p>
            <a:r>
              <a:rPr lang="en-US" dirty="0"/>
              <a:t>Amended by delegated regulation 2024/490</a:t>
            </a:r>
          </a:p>
          <a:p>
            <a:endParaRPr lang="en-BE" dirty="0"/>
          </a:p>
          <a:p>
            <a:r>
              <a:rPr lang="en-US" dirty="0"/>
              <a:t>Which have implemented National Access Points provide their Multimodal Travel Information using </a:t>
            </a:r>
            <a:r>
              <a:rPr lang="en-US" dirty="0" err="1"/>
              <a:t>Transmodel</a:t>
            </a:r>
            <a:r>
              <a:rPr lang="en-US" dirty="0"/>
              <a:t>-based formats.</a:t>
            </a:r>
            <a:endParaRPr lang="en-BE" dirty="0"/>
          </a:p>
        </p:txBody>
      </p:sp>
      <p:pic>
        <p:nvPicPr>
          <p:cNvPr id="5" name="Picture 4">
            <a:extLst>
              <a:ext uri="{FF2B5EF4-FFF2-40B4-BE49-F238E27FC236}">
                <a16:creationId xmlns:a16="http://schemas.microsoft.com/office/drawing/2014/main" id="{7382E900-4259-CE0D-795F-BA4B7E7972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8064" y="1033757"/>
            <a:ext cx="3816424" cy="3158090"/>
          </a:xfrm>
          <a:prstGeom prst="rect">
            <a:avLst/>
          </a:prstGeom>
          <a:noFill/>
        </p:spPr>
      </p:pic>
      <p:sp>
        <p:nvSpPr>
          <p:cNvPr id="2" name="Title 1">
            <a:extLst>
              <a:ext uri="{FF2B5EF4-FFF2-40B4-BE49-F238E27FC236}">
                <a16:creationId xmlns:a16="http://schemas.microsoft.com/office/drawing/2014/main" id="{7687D1A3-C442-23AE-8A77-8C63802D615A}"/>
              </a:ext>
            </a:extLst>
          </p:cNvPr>
          <p:cNvSpPr>
            <a:spLocks noGrp="1"/>
          </p:cNvSpPr>
          <p:nvPr>
            <p:ph type="title"/>
          </p:nvPr>
        </p:nvSpPr>
        <p:spPr>
          <a:xfrm>
            <a:off x="1115616" y="1"/>
            <a:ext cx="6840760" cy="681540"/>
          </a:xfrm>
        </p:spPr>
        <p:txBody>
          <a:bodyPr anchor="ctr">
            <a:normAutofit/>
          </a:bodyPr>
          <a:lstStyle/>
          <a:p>
            <a:r>
              <a:rPr lang="en-BE" dirty="0"/>
              <a:t>MMTIS</a:t>
            </a:r>
          </a:p>
        </p:txBody>
      </p:sp>
    </p:spTree>
    <p:extLst>
      <p:ext uri="{BB962C8B-B14F-4D97-AF65-F5344CB8AC3E}">
        <p14:creationId xmlns:p14="http://schemas.microsoft.com/office/powerpoint/2010/main" val="32972891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C5880E-B8A6-6438-1AE2-19EA19B8D49D}"/>
              </a:ext>
            </a:extLst>
          </p:cNvPr>
          <p:cNvSpPr>
            <a:spLocks noGrp="1"/>
          </p:cNvSpPr>
          <p:nvPr>
            <p:ph type="title"/>
          </p:nvPr>
        </p:nvSpPr>
        <p:spPr/>
        <p:txBody>
          <a:bodyPr/>
          <a:lstStyle/>
          <a:p>
            <a:r>
              <a:rPr lang="en-BE" dirty="0"/>
              <a:t>MMTIS</a:t>
            </a:r>
          </a:p>
        </p:txBody>
      </p:sp>
      <p:pic>
        <p:nvPicPr>
          <p:cNvPr id="12" name="Picture 11">
            <a:extLst>
              <a:ext uri="{FF2B5EF4-FFF2-40B4-BE49-F238E27FC236}">
                <a16:creationId xmlns:a16="http://schemas.microsoft.com/office/drawing/2014/main" id="{14748D18-9974-75EF-05AC-A2C7E0ACCA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91863" y="811161"/>
            <a:ext cx="5560274" cy="4199603"/>
          </a:xfrm>
          <a:prstGeom prst="rect">
            <a:avLst/>
          </a:prstGeom>
        </p:spPr>
      </p:pic>
    </p:spTree>
    <p:extLst>
      <p:ext uri="{BB962C8B-B14F-4D97-AF65-F5344CB8AC3E}">
        <p14:creationId xmlns:p14="http://schemas.microsoft.com/office/powerpoint/2010/main" val="2968232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FDF7B6-AD01-2063-AC8A-C93093727B43}"/>
              </a:ext>
            </a:extLst>
          </p:cNvPr>
          <p:cNvSpPr>
            <a:spLocks noGrp="1"/>
          </p:cNvSpPr>
          <p:nvPr>
            <p:ph sz="half" idx="1"/>
          </p:nvPr>
        </p:nvSpPr>
        <p:spPr>
          <a:xfrm>
            <a:off x="1115616" y="915566"/>
            <a:ext cx="6891099" cy="3924658"/>
          </a:xfrm>
        </p:spPr>
        <p:txBody>
          <a:bodyPr>
            <a:noAutofit/>
          </a:bodyPr>
          <a:lstStyle/>
          <a:p>
            <a:r>
              <a:rPr lang="en-US" sz="1200" dirty="0"/>
              <a:t>Impact on the consignment note</a:t>
            </a:r>
          </a:p>
          <a:p>
            <a:r>
              <a:rPr lang="en-US" sz="1200" dirty="0">
                <a:hlinkClick r:id="rId2"/>
              </a:rPr>
              <a:t>Regulation (EU) 2020/1056</a:t>
            </a:r>
            <a:endParaRPr lang="en-US" sz="1200" dirty="0"/>
          </a:p>
          <a:p>
            <a:endParaRPr lang="en-BE" sz="1200" dirty="0"/>
          </a:p>
          <a:p>
            <a:r>
              <a:rPr lang="en-US" sz="1200" dirty="0">
                <a:hlinkClick r:id="rId3"/>
              </a:rPr>
              <a:t>The </a:t>
            </a:r>
            <a:r>
              <a:rPr lang="en-US" sz="1200" dirty="0" err="1">
                <a:hlinkClick r:id="rId3"/>
              </a:rPr>
              <a:t>eFTI</a:t>
            </a:r>
            <a:r>
              <a:rPr lang="en-US" sz="1200" dirty="0">
                <a:hlinkClick r:id="rId3"/>
              </a:rPr>
              <a:t> Regulation - European Commission</a:t>
            </a:r>
            <a:r>
              <a:rPr lang="en-BE" sz="1200" dirty="0"/>
              <a:t>:</a:t>
            </a:r>
            <a:endParaRPr lang="en-US" sz="1200" dirty="0"/>
          </a:p>
          <a:p>
            <a:r>
              <a:rPr lang="en-US" sz="1200" dirty="0"/>
              <a:t>It will reduce administrative burdens for operators and authorities, enhance data security, and ensure compliance with EU and national freight regulations. Authorities in all EU Member States will be required to accept electronic data when shared by businesses via e-FTI compliant platforms.</a:t>
            </a:r>
          </a:p>
          <a:p>
            <a:endParaRPr lang="en-BE" sz="1200" dirty="0"/>
          </a:p>
          <a:p>
            <a:r>
              <a:rPr lang="en-US" sz="1200" dirty="0"/>
              <a:t>Broader than e-CMR: includes permits, certificates, and other regulatory documents.</a:t>
            </a:r>
          </a:p>
          <a:p>
            <a:endParaRPr lang="en-BE" sz="1200" dirty="0"/>
          </a:p>
          <a:p>
            <a:r>
              <a:rPr lang="en-US" sz="1200" dirty="0"/>
              <a:t>Key barriers for digital consignment note</a:t>
            </a:r>
          </a:p>
          <a:p>
            <a:pPr marL="342900" indent="-342900">
              <a:buFont typeface="Arial" panose="020B0604020202020204" pitchFamily="34" charset="0"/>
              <a:buChar char="•"/>
            </a:pPr>
            <a:r>
              <a:rPr lang="en-BE" sz="1200" dirty="0"/>
              <a:t>I</a:t>
            </a:r>
            <a:r>
              <a:rPr lang="en-US" sz="1200" dirty="0" err="1"/>
              <a:t>nvestment</a:t>
            </a:r>
            <a:endParaRPr lang="en-US" sz="1200" dirty="0"/>
          </a:p>
          <a:p>
            <a:pPr marL="342900" indent="-342900">
              <a:buFont typeface="Arial" panose="020B0604020202020204" pitchFamily="34" charset="0"/>
              <a:buChar char="•"/>
            </a:pPr>
            <a:r>
              <a:rPr lang="en-BE" sz="1200" dirty="0"/>
              <a:t>W</a:t>
            </a:r>
            <a:r>
              <a:rPr lang="en-US" sz="1200" dirty="0"/>
              <a:t>ide variety between countries on legal acceptance of electronic notes</a:t>
            </a:r>
          </a:p>
          <a:p>
            <a:pPr marL="342900" indent="-342900">
              <a:buFont typeface="Arial" panose="020B0604020202020204" pitchFamily="34" charset="0"/>
              <a:buChar char="•"/>
            </a:pPr>
            <a:r>
              <a:rPr lang="en-BE" sz="1200" dirty="0"/>
              <a:t>S</a:t>
            </a:r>
            <a:r>
              <a:rPr lang="en-US" sz="1200" dirty="0" err="1"/>
              <a:t>ome</a:t>
            </a:r>
            <a:r>
              <a:rPr lang="en-US" sz="1200" dirty="0"/>
              <a:t> government imposes paper documentation</a:t>
            </a:r>
            <a:r>
              <a:rPr lang="en-BE" sz="1200" dirty="0"/>
              <a:t> / </a:t>
            </a:r>
            <a:r>
              <a:rPr lang="en-US" sz="1200" dirty="0"/>
              <a:t>refuse electronic consignment notes</a:t>
            </a:r>
          </a:p>
          <a:p>
            <a:pPr marL="342900" indent="-342900">
              <a:buFont typeface="Arial" panose="020B0604020202020204" pitchFamily="34" charset="0"/>
              <a:buChar char="•"/>
            </a:pPr>
            <a:r>
              <a:rPr lang="en-BE" sz="1200" dirty="0"/>
              <a:t>N</a:t>
            </a:r>
            <a:r>
              <a:rPr lang="en-US" sz="1200" dirty="0" err="1"/>
              <a:t>ot</a:t>
            </a:r>
            <a:r>
              <a:rPr lang="en-US" sz="1200" dirty="0"/>
              <a:t> everything is standardized, waiting to invest in order not to change later (chicken &amp; egg)</a:t>
            </a:r>
          </a:p>
          <a:p>
            <a:endParaRPr lang="en-BE" sz="1200" dirty="0"/>
          </a:p>
          <a:p>
            <a:r>
              <a:rPr lang="en-US" sz="1200" dirty="0" err="1"/>
              <a:t>eFTI</a:t>
            </a:r>
            <a:r>
              <a:rPr lang="en-US" sz="1200" dirty="0"/>
              <a:t> certified platforms exist</a:t>
            </a:r>
          </a:p>
          <a:p>
            <a:r>
              <a:rPr lang="en-BE" sz="1200" dirty="0"/>
              <a:t>- </a:t>
            </a:r>
            <a:r>
              <a:rPr lang="en-US" sz="1200" dirty="0">
                <a:hlinkClick r:id="rId4"/>
              </a:rPr>
              <a:t>Edisoft </a:t>
            </a:r>
            <a:r>
              <a:rPr lang="en-US" sz="1200" dirty="0" err="1">
                <a:hlinkClick r:id="rId4"/>
              </a:rPr>
              <a:t>eFTI</a:t>
            </a:r>
            <a:r>
              <a:rPr lang="en-US" sz="1200" dirty="0">
                <a:hlinkClick r:id="rId4"/>
              </a:rPr>
              <a:t> Platform Provider: Seamless Compliance &amp; Connectivity</a:t>
            </a:r>
            <a:endParaRPr lang="en-BE" sz="1200" dirty="0"/>
          </a:p>
        </p:txBody>
      </p:sp>
      <p:sp>
        <p:nvSpPr>
          <p:cNvPr id="4" name="Title 3">
            <a:extLst>
              <a:ext uri="{FF2B5EF4-FFF2-40B4-BE49-F238E27FC236}">
                <a16:creationId xmlns:a16="http://schemas.microsoft.com/office/drawing/2014/main" id="{65E6597C-1E6F-D754-A21D-27BE6FDCA38D}"/>
              </a:ext>
            </a:extLst>
          </p:cNvPr>
          <p:cNvSpPr>
            <a:spLocks noGrp="1"/>
          </p:cNvSpPr>
          <p:nvPr>
            <p:ph type="title"/>
          </p:nvPr>
        </p:nvSpPr>
        <p:spPr/>
        <p:txBody>
          <a:bodyPr/>
          <a:lstStyle/>
          <a:p>
            <a:r>
              <a:rPr lang="en-BE" dirty="0" err="1"/>
              <a:t>eFTI</a:t>
            </a:r>
            <a:endParaRPr lang="en-BE" dirty="0"/>
          </a:p>
        </p:txBody>
      </p:sp>
    </p:spTree>
    <p:extLst>
      <p:ext uri="{BB962C8B-B14F-4D97-AF65-F5344CB8AC3E}">
        <p14:creationId xmlns:p14="http://schemas.microsoft.com/office/powerpoint/2010/main" val="28922435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6F4129-673F-4598-1288-5FC59D5C9581}"/>
              </a:ext>
            </a:extLst>
          </p:cNvPr>
          <p:cNvSpPr>
            <a:spLocks noGrp="1"/>
          </p:cNvSpPr>
          <p:nvPr>
            <p:ph sz="half" idx="1"/>
          </p:nvPr>
        </p:nvSpPr>
        <p:spPr/>
        <p:txBody>
          <a:bodyPr/>
          <a:lstStyle/>
          <a:p>
            <a:endParaRPr lang="en-BE"/>
          </a:p>
        </p:txBody>
      </p:sp>
      <p:sp>
        <p:nvSpPr>
          <p:cNvPr id="3" name="Content Placeholder 2">
            <a:extLst>
              <a:ext uri="{FF2B5EF4-FFF2-40B4-BE49-F238E27FC236}">
                <a16:creationId xmlns:a16="http://schemas.microsoft.com/office/drawing/2014/main" id="{749BE5D1-BEB7-B89B-BF5B-A33AE191CF1A}"/>
              </a:ext>
            </a:extLst>
          </p:cNvPr>
          <p:cNvSpPr>
            <a:spLocks noGrp="1"/>
          </p:cNvSpPr>
          <p:nvPr>
            <p:ph sz="half" idx="2"/>
          </p:nvPr>
        </p:nvSpPr>
        <p:spPr/>
        <p:txBody>
          <a:bodyPr/>
          <a:lstStyle/>
          <a:p>
            <a:endParaRPr lang="en-BE"/>
          </a:p>
        </p:txBody>
      </p:sp>
      <p:sp>
        <p:nvSpPr>
          <p:cNvPr id="4" name="Title 3">
            <a:extLst>
              <a:ext uri="{FF2B5EF4-FFF2-40B4-BE49-F238E27FC236}">
                <a16:creationId xmlns:a16="http://schemas.microsoft.com/office/drawing/2014/main" id="{6FC4116F-FFE9-F578-B231-4291D58D7784}"/>
              </a:ext>
            </a:extLst>
          </p:cNvPr>
          <p:cNvSpPr>
            <a:spLocks noGrp="1"/>
          </p:cNvSpPr>
          <p:nvPr>
            <p:ph type="title"/>
          </p:nvPr>
        </p:nvSpPr>
        <p:spPr/>
        <p:txBody>
          <a:bodyPr/>
          <a:lstStyle/>
          <a:p>
            <a:r>
              <a:rPr lang="en-BE" dirty="0" err="1"/>
              <a:t>eFTI</a:t>
            </a:r>
            <a:r>
              <a:rPr lang="en-BE" dirty="0"/>
              <a:t> timeline</a:t>
            </a:r>
          </a:p>
        </p:txBody>
      </p:sp>
      <p:pic>
        <p:nvPicPr>
          <p:cNvPr id="6" name="Picture 5">
            <a:extLst>
              <a:ext uri="{FF2B5EF4-FFF2-40B4-BE49-F238E27FC236}">
                <a16:creationId xmlns:a16="http://schemas.microsoft.com/office/drawing/2014/main" id="{40E51F4F-29FC-F37E-1365-45F034AEFB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4481" y="833462"/>
            <a:ext cx="5335037" cy="3985260"/>
          </a:xfrm>
          <a:prstGeom prst="rect">
            <a:avLst/>
          </a:prstGeom>
        </p:spPr>
      </p:pic>
    </p:spTree>
    <p:extLst>
      <p:ext uri="{BB962C8B-B14F-4D97-AF65-F5344CB8AC3E}">
        <p14:creationId xmlns:p14="http://schemas.microsoft.com/office/powerpoint/2010/main" val="4803799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6F50A5-CE53-DF33-C539-B4C5B9F8B9D9}"/>
              </a:ext>
            </a:extLst>
          </p:cNvPr>
          <p:cNvSpPr>
            <a:spLocks noGrp="1"/>
          </p:cNvSpPr>
          <p:nvPr>
            <p:ph sz="half" idx="1"/>
          </p:nvPr>
        </p:nvSpPr>
        <p:spPr>
          <a:xfrm>
            <a:off x="1115616" y="915566"/>
            <a:ext cx="3816424" cy="3881986"/>
          </a:xfrm>
        </p:spPr>
        <p:txBody>
          <a:bodyPr>
            <a:normAutofit fontScale="70000" lnSpcReduction="20000"/>
          </a:bodyPr>
          <a:lstStyle/>
          <a:p>
            <a:r>
              <a:rPr lang="en-BE" dirty="0"/>
              <a:t>European rail passengers’ rights act (RPRR):</a:t>
            </a:r>
            <a:endParaRPr lang="en-BE" dirty="0">
              <a:hlinkClick r:id="rId2"/>
            </a:endParaRPr>
          </a:p>
          <a:p>
            <a:r>
              <a:rPr lang="en-US" dirty="0">
                <a:hlinkClick r:id="rId2"/>
              </a:rPr>
              <a:t>Regulation (EU) 2021/782 of the European Parliament and of the Council of 29 April 2021 on rail passengers’ rights and obligations (recast) (Text with EEA relevance)</a:t>
            </a:r>
            <a:endParaRPr lang="en-BE" dirty="0"/>
          </a:p>
          <a:p>
            <a:pPr marL="342900" indent="-342900">
              <a:buFont typeface="Symbol" panose="05050102010706020507" pitchFamily="18" charset="2"/>
              <a:buChar char="Þ"/>
            </a:pPr>
            <a:r>
              <a:rPr lang="nl-BE" dirty="0"/>
              <a:t>I</a:t>
            </a:r>
            <a:r>
              <a:rPr lang="en-BE" dirty="0" err="1"/>
              <a:t>mpact</a:t>
            </a:r>
            <a:r>
              <a:rPr lang="en-BE" dirty="0"/>
              <a:t> on TAP</a:t>
            </a:r>
          </a:p>
          <a:p>
            <a:endParaRPr lang="en-BE" dirty="0"/>
          </a:p>
          <a:p>
            <a:r>
              <a:rPr lang="en-BE" dirty="0"/>
              <a:t>GDPR</a:t>
            </a:r>
          </a:p>
          <a:p>
            <a:r>
              <a:rPr lang="en-US" dirty="0">
                <a:hlinkClick r:id="rId3"/>
              </a:rPr>
              <a:t>Regulation (EU) 2016/679 of the European Parliament and of the Council of 27 April 2016 on the protection of natural persons with regard to the processing of personal data and on the free movement of such data, and repealing Directive 95/46/EC</a:t>
            </a:r>
            <a:endParaRPr lang="en-BE" dirty="0"/>
          </a:p>
          <a:p>
            <a:pPr marL="342900" indent="-342900">
              <a:buFont typeface="Symbol" panose="05050102010706020507" pitchFamily="18" charset="2"/>
              <a:buChar char="Þ"/>
            </a:pPr>
            <a:r>
              <a:rPr lang="en-BE" dirty="0"/>
              <a:t>Impact on TAP</a:t>
            </a:r>
          </a:p>
          <a:p>
            <a:endParaRPr lang="en-BE" dirty="0"/>
          </a:p>
        </p:txBody>
      </p:sp>
      <p:sp>
        <p:nvSpPr>
          <p:cNvPr id="3" name="Content Placeholder 2">
            <a:extLst>
              <a:ext uri="{FF2B5EF4-FFF2-40B4-BE49-F238E27FC236}">
                <a16:creationId xmlns:a16="http://schemas.microsoft.com/office/drawing/2014/main" id="{C09B115E-A993-27BD-F880-CCF20F36BED6}"/>
              </a:ext>
            </a:extLst>
          </p:cNvPr>
          <p:cNvSpPr>
            <a:spLocks noGrp="1"/>
          </p:cNvSpPr>
          <p:nvPr>
            <p:ph sz="half" idx="2"/>
          </p:nvPr>
        </p:nvSpPr>
        <p:spPr/>
        <p:txBody>
          <a:bodyPr>
            <a:normAutofit fontScale="70000" lnSpcReduction="20000"/>
          </a:bodyPr>
          <a:lstStyle/>
          <a:p>
            <a:r>
              <a:rPr lang="en-BE" dirty="0"/>
              <a:t>Open data:</a:t>
            </a:r>
          </a:p>
          <a:p>
            <a:r>
              <a:rPr lang="en-US" dirty="0">
                <a:hlinkClick r:id="rId4"/>
              </a:rPr>
              <a:t>Directive (EU) 2019/1024 of the European Parliament and of the Council of 20 June 2019 on open data and the re-use of public sector information</a:t>
            </a:r>
            <a:endParaRPr lang="en-BE" dirty="0"/>
          </a:p>
          <a:p>
            <a:pPr marL="342900" indent="-342900">
              <a:buFont typeface="Symbol" panose="05050102010706020507" pitchFamily="18" charset="2"/>
              <a:buChar char="Þ"/>
            </a:pPr>
            <a:r>
              <a:rPr lang="en-BE" dirty="0"/>
              <a:t>Mostly impact on TAP TSI</a:t>
            </a:r>
          </a:p>
          <a:p>
            <a:endParaRPr lang="en-BE" dirty="0"/>
          </a:p>
          <a:p>
            <a:r>
              <a:rPr lang="en-BE" dirty="0"/>
              <a:t>Cybersecurity:</a:t>
            </a:r>
          </a:p>
          <a:p>
            <a:r>
              <a:rPr lang="en-US" dirty="0">
                <a:hlinkClick r:id="rId5"/>
              </a:rPr>
              <a:t>Regulation (EU) 2019/881 of the European Parliament and of the Council of 17 April 2019 on ENISA (the European Union Agency for Cybersecurity) and on information and communications technology cybersecurity certification and repealing Regulation (EU) No 526/2013 (Cybersecurity Act)</a:t>
            </a:r>
            <a:endParaRPr lang="en-BE" dirty="0"/>
          </a:p>
          <a:p>
            <a:pPr marL="342900" indent="-342900">
              <a:buFont typeface="Symbol" panose="05050102010706020507" pitchFamily="18" charset="2"/>
              <a:buChar char="Þ"/>
            </a:pPr>
            <a:r>
              <a:rPr lang="en-BE" dirty="0"/>
              <a:t>Impact on both </a:t>
            </a:r>
            <a:r>
              <a:rPr lang="en-BE" dirty="0" err="1"/>
              <a:t>TSIs</a:t>
            </a:r>
            <a:endParaRPr lang="en-BE" dirty="0"/>
          </a:p>
          <a:p>
            <a:endParaRPr lang="en-BE" dirty="0"/>
          </a:p>
        </p:txBody>
      </p:sp>
      <p:sp>
        <p:nvSpPr>
          <p:cNvPr id="4" name="Title 3">
            <a:extLst>
              <a:ext uri="{FF2B5EF4-FFF2-40B4-BE49-F238E27FC236}">
                <a16:creationId xmlns:a16="http://schemas.microsoft.com/office/drawing/2014/main" id="{07BAC8F6-396A-1DFA-68E9-7A5DDF3002A7}"/>
              </a:ext>
            </a:extLst>
          </p:cNvPr>
          <p:cNvSpPr>
            <a:spLocks noGrp="1"/>
          </p:cNvSpPr>
          <p:nvPr>
            <p:ph type="title"/>
          </p:nvPr>
        </p:nvSpPr>
        <p:spPr/>
        <p:txBody>
          <a:bodyPr/>
          <a:lstStyle/>
          <a:p>
            <a:r>
              <a:rPr lang="en-BE" dirty="0"/>
              <a:t>RPRR / GDPR / Open data / Cybersecurity</a:t>
            </a:r>
          </a:p>
        </p:txBody>
      </p:sp>
    </p:spTree>
    <p:extLst>
      <p:ext uri="{BB962C8B-B14F-4D97-AF65-F5344CB8AC3E}">
        <p14:creationId xmlns:p14="http://schemas.microsoft.com/office/powerpoint/2010/main" val="41483982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78B932-EA11-3A48-69C3-39EE8C2B48E0}"/>
              </a:ext>
            </a:extLst>
          </p:cNvPr>
          <p:cNvSpPr>
            <a:spLocks noGrp="1"/>
          </p:cNvSpPr>
          <p:nvPr>
            <p:ph sz="half" idx="1"/>
          </p:nvPr>
        </p:nvSpPr>
        <p:spPr/>
        <p:txBody>
          <a:bodyPr>
            <a:normAutofit/>
          </a:bodyPr>
          <a:lstStyle/>
          <a:p>
            <a:r>
              <a:rPr lang="en-BE" sz="1600" dirty="0"/>
              <a:t>AI act</a:t>
            </a:r>
          </a:p>
          <a:p>
            <a:r>
              <a:rPr lang="en-US" sz="1600" dirty="0">
                <a:hlinkClick r:id="rId2"/>
              </a:rPr>
              <a:t>Regulation (EU) 2024/1689 of the European Parliament and of the Council of 13 June 2024 laying down </a:t>
            </a:r>
            <a:r>
              <a:rPr lang="en-US" sz="1600" dirty="0" err="1">
                <a:hlinkClick r:id="rId2"/>
              </a:rPr>
              <a:t>harmonised</a:t>
            </a:r>
            <a:r>
              <a:rPr lang="en-US" sz="1600" dirty="0">
                <a:hlinkClick r:id="rId2"/>
              </a:rPr>
              <a:t> rules on artificial intelligence and amending Regulations (EC) No 300/2008, (EU) No 167/2013, (EU) No 168/2013, (EU) 2018/858, (EU) 2018/1139 and (EU) 2019/2144 and Directives 2014/90/EU, (EU) 2016/797 and (EU) 2020/1828 (Artificial Intelligence Act)</a:t>
            </a:r>
            <a:endParaRPr lang="en-BE" sz="1600" dirty="0"/>
          </a:p>
          <a:p>
            <a:pPr marL="342900" indent="-342900">
              <a:buFont typeface="Symbol" panose="05050102010706020507" pitchFamily="18" charset="2"/>
              <a:buChar char="Þ"/>
            </a:pPr>
            <a:r>
              <a:rPr lang="en-BE" sz="1600" dirty="0"/>
              <a:t>Not only about LLMs.. </a:t>
            </a:r>
            <a:r>
              <a:rPr lang="nl-BE" sz="1600" dirty="0"/>
              <a:t>C</a:t>
            </a:r>
            <a:r>
              <a:rPr lang="en-BE" sz="1600" dirty="0"/>
              <a:t>an impact Telematics</a:t>
            </a:r>
          </a:p>
          <a:p>
            <a:endParaRPr lang="en-BE" sz="1600" dirty="0"/>
          </a:p>
        </p:txBody>
      </p:sp>
      <p:sp>
        <p:nvSpPr>
          <p:cNvPr id="3" name="Content Placeholder 2">
            <a:extLst>
              <a:ext uri="{FF2B5EF4-FFF2-40B4-BE49-F238E27FC236}">
                <a16:creationId xmlns:a16="http://schemas.microsoft.com/office/drawing/2014/main" id="{AE2144C4-FEFB-BA6E-C11E-1F6946C12ABD}"/>
              </a:ext>
            </a:extLst>
          </p:cNvPr>
          <p:cNvSpPr>
            <a:spLocks noGrp="1"/>
          </p:cNvSpPr>
          <p:nvPr>
            <p:ph sz="half" idx="2"/>
          </p:nvPr>
        </p:nvSpPr>
        <p:spPr/>
        <p:txBody>
          <a:bodyPr>
            <a:normAutofit/>
          </a:bodyPr>
          <a:lstStyle/>
          <a:p>
            <a:r>
              <a:rPr lang="en-BE" sz="1600" dirty="0"/>
              <a:t>INSPIRE</a:t>
            </a:r>
          </a:p>
          <a:p>
            <a:r>
              <a:rPr lang="en-US" sz="1600" dirty="0">
                <a:hlinkClick r:id="rId3"/>
              </a:rPr>
              <a:t>Directive 2007/2/EC of the European Parliament and of the Council of 14 March 2007 establishing an Infrastructure for Spatial Information in the European Community (INSPIRE)</a:t>
            </a:r>
            <a:endParaRPr lang="en-BE" sz="1600" dirty="0"/>
          </a:p>
          <a:p>
            <a:pPr marL="342900" indent="-342900">
              <a:buFont typeface="Symbol" panose="05050102010706020507" pitchFamily="18" charset="2"/>
              <a:buChar char="Þ"/>
            </a:pPr>
            <a:r>
              <a:rPr lang="en-BE" sz="1600" dirty="0"/>
              <a:t>Impacts models such as </a:t>
            </a:r>
            <a:r>
              <a:rPr lang="en-BE" sz="1600" dirty="0" err="1"/>
              <a:t>Transmodel</a:t>
            </a:r>
            <a:endParaRPr lang="en-BE" sz="1600" dirty="0"/>
          </a:p>
          <a:p>
            <a:endParaRPr lang="en-BE" sz="1600" dirty="0"/>
          </a:p>
        </p:txBody>
      </p:sp>
      <p:sp>
        <p:nvSpPr>
          <p:cNvPr id="4" name="Title 3">
            <a:extLst>
              <a:ext uri="{FF2B5EF4-FFF2-40B4-BE49-F238E27FC236}">
                <a16:creationId xmlns:a16="http://schemas.microsoft.com/office/drawing/2014/main" id="{09D7E177-8B50-E140-D5EA-2A3A91B0667F}"/>
              </a:ext>
            </a:extLst>
          </p:cNvPr>
          <p:cNvSpPr>
            <a:spLocks noGrp="1"/>
          </p:cNvSpPr>
          <p:nvPr>
            <p:ph type="title"/>
          </p:nvPr>
        </p:nvSpPr>
        <p:spPr/>
        <p:txBody>
          <a:bodyPr/>
          <a:lstStyle/>
          <a:p>
            <a:r>
              <a:rPr lang="en-BE" dirty="0"/>
              <a:t>AI / INSPIRE</a:t>
            </a:r>
          </a:p>
        </p:txBody>
      </p:sp>
    </p:spTree>
    <p:extLst>
      <p:ext uri="{BB962C8B-B14F-4D97-AF65-F5344CB8AC3E}">
        <p14:creationId xmlns:p14="http://schemas.microsoft.com/office/powerpoint/2010/main" val="41467142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3F799E-1145-F0FA-75E4-178D6B066C90}"/>
              </a:ext>
            </a:extLst>
          </p:cNvPr>
          <p:cNvSpPr>
            <a:spLocks noGrp="1"/>
          </p:cNvSpPr>
          <p:nvPr>
            <p:ph sz="half" idx="1"/>
          </p:nvPr>
        </p:nvSpPr>
        <p:spPr>
          <a:xfrm>
            <a:off x="1115616" y="915566"/>
            <a:ext cx="6840760" cy="3394472"/>
          </a:xfrm>
        </p:spPr>
        <p:txBody>
          <a:bodyPr>
            <a:normAutofit/>
          </a:bodyPr>
          <a:lstStyle/>
          <a:p>
            <a:r>
              <a:rPr lang="en-US" sz="1400" dirty="0">
                <a:hlinkClick r:id="rId2"/>
              </a:rPr>
              <a:t>Regulation (EU) 2024/903 of the European Parliament and of the Council of 13 March 2024 laying down measures for a high level of public sector interoperability across the Union (Interoperable Europe Act)</a:t>
            </a:r>
            <a:endParaRPr lang="en-BE" sz="1400" dirty="0"/>
          </a:p>
        </p:txBody>
      </p:sp>
      <p:sp>
        <p:nvSpPr>
          <p:cNvPr id="4" name="Title 3">
            <a:extLst>
              <a:ext uri="{FF2B5EF4-FFF2-40B4-BE49-F238E27FC236}">
                <a16:creationId xmlns:a16="http://schemas.microsoft.com/office/drawing/2014/main" id="{D8313785-A01B-027D-951C-330D95C0D634}"/>
              </a:ext>
            </a:extLst>
          </p:cNvPr>
          <p:cNvSpPr>
            <a:spLocks noGrp="1"/>
          </p:cNvSpPr>
          <p:nvPr>
            <p:ph type="title"/>
          </p:nvPr>
        </p:nvSpPr>
        <p:spPr/>
        <p:txBody>
          <a:bodyPr/>
          <a:lstStyle/>
          <a:p>
            <a:r>
              <a:rPr lang="en-BE" dirty="0"/>
              <a:t>Interoperable </a:t>
            </a:r>
            <a:r>
              <a:rPr lang="nl-BE" dirty="0"/>
              <a:t>E</a:t>
            </a:r>
            <a:r>
              <a:rPr lang="en-BE" dirty="0" err="1"/>
              <a:t>urope</a:t>
            </a:r>
            <a:r>
              <a:rPr lang="en-BE" dirty="0"/>
              <a:t> act</a:t>
            </a:r>
          </a:p>
        </p:txBody>
      </p:sp>
      <p:pic>
        <p:nvPicPr>
          <p:cNvPr id="6" name="Picture 5">
            <a:extLst>
              <a:ext uri="{FF2B5EF4-FFF2-40B4-BE49-F238E27FC236}">
                <a16:creationId xmlns:a16="http://schemas.microsoft.com/office/drawing/2014/main" id="{721E7A2B-5B45-DF61-E4CD-EB7F55CF6C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13014" y="1563746"/>
            <a:ext cx="5556666" cy="3244474"/>
          </a:xfrm>
          <a:prstGeom prst="rect">
            <a:avLst/>
          </a:prstGeom>
        </p:spPr>
      </p:pic>
    </p:spTree>
    <p:extLst>
      <p:ext uri="{BB962C8B-B14F-4D97-AF65-F5344CB8AC3E}">
        <p14:creationId xmlns:p14="http://schemas.microsoft.com/office/powerpoint/2010/main" val="481233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2BDD17-43E6-E489-D3C1-9CD34B7ADB40}"/>
              </a:ext>
            </a:extLst>
          </p:cNvPr>
          <p:cNvSpPr>
            <a:spLocks noGrp="1"/>
          </p:cNvSpPr>
          <p:nvPr>
            <p:ph type="title"/>
          </p:nvPr>
        </p:nvSpPr>
        <p:spPr/>
        <p:txBody>
          <a:bodyPr/>
          <a:lstStyle/>
          <a:p>
            <a:r>
              <a:rPr lang="en-BE" dirty="0"/>
              <a:t>Data act (new)</a:t>
            </a:r>
          </a:p>
        </p:txBody>
      </p:sp>
      <p:pic>
        <p:nvPicPr>
          <p:cNvPr id="6" name="Picture 5">
            <a:extLst>
              <a:ext uri="{FF2B5EF4-FFF2-40B4-BE49-F238E27FC236}">
                <a16:creationId xmlns:a16="http://schemas.microsoft.com/office/drawing/2014/main" id="{2721F2C7-0430-C23B-F884-55DC2A8226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0472" y="798575"/>
            <a:ext cx="7423055" cy="4236721"/>
          </a:xfrm>
          <a:prstGeom prst="rect">
            <a:avLst/>
          </a:prstGeom>
        </p:spPr>
      </p:pic>
    </p:spTree>
    <p:extLst>
      <p:ext uri="{BB962C8B-B14F-4D97-AF65-F5344CB8AC3E}">
        <p14:creationId xmlns:p14="http://schemas.microsoft.com/office/powerpoint/2010/main" val="34621876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EFF5AA-EAB2-7FAE-3F28-694D2606D40E}"/>
              </a:ext>
            </a:extLst>
          </p:cNvPr>
          <p:cNvSpPr>
            <a:spLocks noGrp="1"/>
          </p:cNvSpPr>
          <p:nvPr>
            <p:ph type="title"/>
          </p:nvPr>
        </p:nvSpPr>
        <p:spPr/>
        <p:txBody>
          <a:bodyPr/>
          <a:lstStyle/>
          <a:p>
            <a:r>
              <a:rPr lang="en-BE" dirty="0"/>
              <a:t>Data act (new) (2)</a:t>
            </a:r>
          </a:p>
        </p:txBody>
      </p:sp>
      <p:pic>
        <p:nvPicPr>
          <p:cNvPr id="6" name="Picture 5">
            <a:extLst>
              <a:ext uri="{FF2B5EF4-FFF2-40B4-BE49-F238E27FC236}">
                <a16:creationId xmlns:a16="http://schemas.microsoft.com/office/drawing/2014/main" id="{04F563C3-D3D6-865B-09EC-01ACF53378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7552" y="1021691"/>
            <a:ext cx="7168896" cy="3824667"/>
          </a:xfrm>
          <a:prstGeom prst="rect">
            <a:avLst/>
          </a:prstGeom>
        </p:spPr>
      </p:pic>
      <p:sp>
        <p:nvSpPr>
          <p:cNvPr id="7" name="Rectangle 6">
            <a:extLst>
              <a:ext uri="{FF2B5EF4-FFF2-40B4-BE49-F238E27FC236}">
                <a16:creationId xmlns:a16="http://schemas.microsoft.com/office/drawing/2014/main" id="{D68998E8-8A9B-41D4-2CD3-3992034FE5C3}"/>
              </a:ext>
            </a:extLst>
          </p:cNvPr>
          <p:cNvSpPr/>
          <p:nvPr/>
        </p:nvSpPr>
        <p:spPr>
          <a:xfrm>
            <a:off x="2791968" y="1347216"/>
            <a:ext cx="1316736" cy="225552"/>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cxnSp>
        <p:nvCxnSpPr>
          <p:cNvPr id="9" name="Straight Arrow Connector 8">
            <a:extLst>
              <a:ext uri="{FF2B5EF4-FFF2-40B4-BE49-F238E27FC236}">
                <a16:creationId xmlns:a16="http://schemas.microsoft.com/office/drawing/2014/main" id="{78FBD570-A11D-9FDC-8BA5-8E641EBB3621}"/>
              </a:ext>
            </a:extLst>
          </p:cNvPr>
          <p:cNvCxnSpPr/>
          <p:nvPr/>
        </p:nvCxnSpPr>
        <p:spPr>
          <a:xfrm flipH="1">
            <a:off x="3870960" y="890016"/>
            <a:ext cx="371856" cy="40233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53776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2D1EDE-FBB1-7D26-173C-677E9D899B51}"/>
              </a:ext>
            </a:extLst>
          </p:cNvPr>
          <p:cNvSpPr>
            <a:spLocks noGrp="1"/>
          </p:cNvSpPr>
          <p:nvPr>
            <p:ph type="title"/>
          </p:nvPr>
        </p:nvSpPr>
        <p:spPr/>
        <p:txBody>
          <a:bodyPr/>
          <a:lstStyle/>
          <a:p>
            <a:r>
              <a:rPr lang="en-BE" dirty="0"/>
              <a:t>MDMS (upcoming)</a:t>
            </a:r>
          </a:p>
        </p:txBody>
      </p:sp>
      <p:pic>
        <p:nvPicPr>
          <p:cNvPr id="6" name="Picture 5">
            <a:extLst>
              <a:ext uri="{FF2B5EF4-FFF2-40B4-BE49-F238E27FC236}">
                <a16:creationId xmlns:a16="http://schemas.microsoft.com/office/drawing/2014/main" id="{B9E9DAFA-18BB-D3C7-9463-741D97CAEC9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6556" y="1005840"/>
            <a:ext cx="7610887" cy="3891281"/>
          </a:xfrm>
          <a:prstGeom prst="rect">
            <a:avLst/>
          </a:prstGeom>
        </p:spPr>
      </p:pic>
    </p:spTree>
    <p:extLst>
      <p:ext uri="{BB962C8B-B14F-4D97-AF65-F5344CB8AC3E}">
        <p14:creationId xmlns:p14="http://schemas.microsoft.com/office/powerpoint/2010/main" val="27967026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289308-2937-86EC-FDFB-94A14A664A93}"/>
              </a:ext>
            </a:extLst>
          </p:cNvPr>
          <p:cNvSpPr>
            <a:spLocks noGrp="1"/>
          </p:cNvSpPr>
          <p:nvPr>
            <p:ph type="title"/>
          </p:nvPr>
        </p:nvSpPr>
        <p:spPr/>
        <p:txBody>
          <a:bodyPr/>
          <a:lstStyle/>
          <a:p>
            <a:r>
              <a:rPr lang="en-BE" dirty="0"/>
              <a:t>MDMS (upcoming)</a:t>
            </a:r>
          </a:p>
        </p:txBody>
      </p:sp>
      <p:pic>
        <p:nvPicPr>
          <p:cNvPr id="6" name="Picture 5">
            <a:extLst>
              <a:ext uri="{FF2B5EF4-FFF2-40B4-BE49-F238E27FC236}">
                <a16:creationId xmlns:a16="http://schemas.microsoft.com/office/drawing/2014/main" id="{3F28AB33-8AD4-A0BC-023E-B0FEF090ACB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216" y="915566"/>
            <a:ext cx="8013568" cy="3983413"/>
          </a:xfrm>
          <a:prstGeom prst="rect">
            <a:avLst/>
          </a:prstGeom>
        </p:spPr>
      </p:pic>
    </p:spTree>
    <p:extLst>
      <p:ext uri="{BB962C8B-B14F-4D97-AF65-F5344CB8AC3E}">
        <p14:creationId xmlns:p14="http://schemas.microsoft.com/office/powerpoint/2010/main" val="3949737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54325D-83F0-C08F-4DE3-37ED364ECBC0}"/>
              </a:ext>
            </a:extLst>
          </p:cNvPr>
          <p:cNvSpPr>
            <a:spLocks noGrp="1"/>
          </p:cNvSpPr>
          <p:nvPr>
            <p:ph type="title"/>
          </p:nvPr>
        </p:nvSpPr>
        <p:spPr/>
        <p:txBody>
          <a:bodyPr/>
          <a:lstStyle/>
          <a:p>
            <a:r>
              <a:rPr lang="nl-BE" dirty="0"/>
              <a:t>SDBTR</a:t>
            </a:r>
            <a:r>
              <a:rPr lang="en-BE" dirty="0"/>
              <a:t> (upcoming)</a:t>
            </a:r>
          </a:p>
        </p:txBody>
      </p:sp>
      <p:pic>
        <p:nvPicPr>
          <p:cNvPr id="6" name="Picture 5">
            <a:extLst>
              <a:ext uri="{FF2B5EF4-FFF2-40B4-BE49-F238E27FC236}">
                <a16:creationId xmlns:a16="http://schemas.microsoft.com/office/drawing/2014/main" id="{01777B38-0891-5FB1-3B48-0DA8894D34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3501" y="792479"/>
            <a:ext cx="7656998" cy="4219473"/>
          </a:xfrm>
          <a:prstGeom prst="rect">
            <a:avLst/>
          </a:prstGeom>
        </p:spPr>
      </p:pic>
    </p:spTree>
    <p:extLst>
      <p:ext uri="{BB962C8B-B14F-4D97-AF65-F5344CB8AC3E}">
        <p14:creationId xmlns:p14="http://schemas.microsoft.com/office/powerpoint/2010/main" val="3835577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2E24C-CEBE-193E-C291-0905834E144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87CA430-0918-BD2C-2532-2272C0C02074}"/>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4CECB30C-E6A3-D3ED-82B5-B38B9AFD3D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202689C7-2D99-21CD-3F91-74E4430BA49F}"/>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DB24AE7C-A972-9D20-F6A6-0BE526D3C2D9}"/>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ECC49AB6-0350-CE76-C335-7A3A9F81EEA2}"/>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6F599A2E-8266-9A7A-465B-24C77DCCB45C}"/>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C588367D-8B46-C212-AE49-23D51321E657}"/>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04A2AA76-55A6-16B0-3EF8-1E873DADF45F}"/>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066A0B96-3758-2E27-FC7A-3DF2B1D40F90}"/>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37554842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icture containing blur&#10;&#10;Description automatically generated">
            <a:extLst>
              <a:ext uri="{FF2B5EF4-FFF2-40B4-BE49-F238E27FC236}">
                <a16:creationId xmlns:a16="http://schemas.microsoft.com/office/drawing/2014/main" id="{78101695-2F03-7774-1542-3CDE54B74B77}"/>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815975"/>
            <a:ext cx="9144000" cy="4327525"/>
          </a:xfrm>
          <a:prstGeom prst="rect">
            <a:avLst/>
          </a:prstGeom>
        </p:spPr>
      </p:pic>
      <p:sp>
        <p:nvSpPr>
          <p:cNvPr id="6" name="Text Placeholder 2">
            <a:extLst>
              <a:ext uri="{FF2B5EF4-FFF2-40B4-BE49-F238E27FC236}">
                <a16:creationId xmlns:a16="http://schemas.microsoft.com/office/drawing/2014/main" id="{99592BC2-D061-7EE7-4663-DC92BADFB388}"/>
              </a:ext>
            </a:extLst>
          </p:cNvPr>
          <p:cNvSpPr txBox="1">
            <a:spLocks/>
          </p:cNvSpPr>
          <p:nvPr/>
        </p:nvSpPr>
        <p:spPr>
          <a:xfrm>
            <a:off x="296562" y="1120346"/>
            <a:ext cx="4069492" cy="1560040"/>
          </a:xfrm>
          <a:prstGeom prst="rect">
            <a:avLst/>
          </a:prstGeom>
          <a:solidFill>
            <a:srgbClr val="000000">
              <a:alpha val="49804"/>
            </a:srgbClr>
          </a:solidFill>
        </p:spPr>
        <p:txBody>
          <a:bodyPr vert="horz" lIns="91420" tIns="45709" rIns="91420" bIns="45709" rtlCol="0" anchor="ctr">
            <a:normAutofit/>
          </a:bodyPr>
          <a:lstStyle>
            <a:lvl1pPr marL="0" indent="0" algn="ctr" defTabSz="914192" rtl="0" eaLnBrk="1" latinLnBrk="0" hangingPunct="1">
              <a:lnSpc>
                <a:spcPct val="90000"/>
              </a:lnSpc>
              <a:spcBef>
                <a:spcPts val="0"/>
              </a:spcBef>
              <a:buFont typeface="Arial" panose="020B0604020202020204" pitchFamily="34" charset="0"/>
              <a:buNone/>
              <a:defRPr sz="3200" b="0" kern="1200">
                <a:solidFill>
                  <a:schemeClr val="bg2"/>
                </a:solidFill>
                <a:latin typeface="Novecento sans wide UltraLight" panose="00000705000000000000" charset="0"/>
                <a:ea typeface="+mn-ea"/>
                <a:cs typeface="+mn-cs"/>
              </a:defRPr>
            </a:lvl1pPr>
            <a:lvl2pPr marL="229961" indent="-205613" algn="l" defTabSz="914192" rtl="0" eaLnBrk="1" latinLnBrk="0" hangingPunct="1">
              <a:spcBef>
                <a:spcPct val="20000"/>
              </a:spcBef>
              <a:buClr>
                <a:schemeClr val="bg2"/>
              </a:buClr>
              <a:buFont typeface="Wingdings" panose="05000000000000000000" pitchFamily="2" charset="2"/>
              <a:buChar char="§"/>
              <a:defRPr sz="2400" kern="1200">
                <a:solidFill>
                  <a:schemeClr val="tx1"/>
                </a:solidFill>
                <a:latin typeface="Myriad Pro" panose="020B0503030403020204" pitchFamily="34" charset="0"/>
                <a:ea typeface="+mn-ea"/>
                <a:cs typeface="+mn-cs"/>
              </a:defRPr>
            </a:lvl2pPr>
            <a:lvl3pPr marL="535675" indent="-227256" algn="l" defTabSz="914192" rtl="0" eaLnBrk="1" latinLnBrk="0" hangingPunct="1">
              <a:spcBef>
                <a:spcPct val="20000"/>
              </a:spcBef>
              <a:buClr>
                <a:schemeClr val="tx2"/>
              </a:buClr>
              <a:buFont typeface="Wingdings" panose="05000000000000000000" pitchFamily="2" charset="2"/>
              <a:buChar char="§"/>
              <a:defRPr sz="2000" kern="1200">
                <a:solidFill>
                  <a:schemeClr val="tx1"/>
                </a:solidFill>
                <a:latin typeface="Myriad Pro" panose="020B0503030403020204" pitchFamily="34" charset="0"/>
                <a:ea typeface="+mn-ea"/>
                <a:cs typeface="+mn-cs"/>
              </a:defRPr>
            </a:lvl3pPr>
            <a:lvl4pPr marL="765636" indent="-184054" algn="l" defTabSz="914192" rtl="0" eaLnBrk="1" latinLnBrk="0" hangingPunct="1">
              <a:spcBef>
                <a:spcPct val="20000"/>
              </a:spcBef>
              <a:buClr>
                <a:schemeClr val="bg2">
                  <a:lumMod val="75000"/>
                </a:schemeClr>
              </a:buClr>
              <a:buFont typeface="Wingdings" panose="05000000000000000000" pitchFamily="2" charset="2"/>
              <a:buChar char="§"/>
              <a:defRPr sz="1700" kern="1200">
                <a:solidFill>
                  <a:schemeClr val="tx1"/>
                </a:solidFill>
                <a:latin typeface="Myriad Pro" panose="020B0503030403020204" pitchFamily="34" charset="0"/>
                <a:ea typeface="+mn-ea"/>
                <a:cs typeface="+mn-cs"/>
              </a:defRPr>
            </a:lvl4pPr>
            <a:lvl5pPr marL="1147101" indent="-229961" algn="l" defTabSz="914192" rtl="0" eaLnBrk="1" latinLnBrk="0" hangingPunct="1">
              <a:spcBef>
                <a:spcPct val="20000"/>
              </a:spcBef>
              <a:buClr>
                <a:schemeClr val="bg1">
                  <a:lumMod val="75000"/>
                </a:schemeClr>
              </a:buClr>
              <a:buFont typeface="Wingdings" panose="05000000000000000000" pitchFamily="2" charset="2"/>
              <a:buChar char="§"/>
              <a:tabLst>
                <a:tab pos="1147101" algn="l"/>
              </a:tabLst>
              <a:defRPr sz="1500" kern="1200">
                <a:solidFill>
                  <a:schemeClr val="tx1"/>
                </a:solidFill>
                <a:latin typeface="Myriad Pro" panose="020B0503030403020204" pitchFamily="34" charset="0"/>
                <a:ea typeface="+mn-ea"/>
                <a:cs typeface="+mn-cs"/>
              </a:defRPr>
            </a:lvl5pPr>
            <a:lvl6pPr marL="2514028"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24"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220"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316"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sz="2000" dirty="0">
                <a:solidFill>
                  <a:schemeClr val="bg1"/>
                </a:solidFill>
                <a:latin typeface="Myriad Pro" panose="020B0503030403020204" pitchFamily="34" charset="0"/>
                <a:cs typeface="Calibri" panose="020F0502020204030204" pitchFamily="34" charset="0"/>
              </a:rPr>
              <a:t>❹</a:t>
            </a:r>
            <a:br>
              <a:rPr lang="en-ZA" dirty="0">
                <a:solidFill>
                  <a:schemeClr val="bg1"/>
                </a:solidFill>
              </a:rPr>
            </a:br>
            <a:r>
              <a:rPr lang="en-BE" dirty="0">
                <a:solidFill>
                  <a:schemeClr val="bg1"/>
                </a:solidFill>
              </a:rPr>
              <a:t>Stakeholders</a:t>
            </a:r>
            <a:endParaRPr lang="fr-BE" dirty="0">
              <a:solidFill>
                <a:schemeClr val="bg1"/>
              </a:solidFill>
            </a:endParaRPr>
          </a:p>
        </p:txBody>
      </p:sp>
    </p:spTree>
    <p:extLst>
      <p:ext uri="{BB962C8B-B14F-4D97-AF65-F5344CB8AC3E}">
        <p14:creationId xmlns:p14="http://schemas.microsoft.com/office/powerpoint/2010/main" val="20400462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B6F1-C085-A733-846B-CE3593706FE2}"/>
              </a:ext>
            </a:extLst>
          </p:cNvPr>
          <p:cNvSpPr>
            <a:spLocks noGrp="1"/>
          </p:cNvSpPr>
          <p:nvPr>
            <p:ph type="title"/>
          </p:nvPr>
        </p:nvSpPr>
        <p:spPr/>
        <p:txBody>
          <a:bodyPr/>
          <a:lstStyle/>
          <a:p>
            <a:r>
              <a:rPr lang="en-BE" dirty="0"/>
              <a:t>Sector overview</a:t>
            </a:r>
          </a:p>
        </p:txBody>
      </p:sp>
      <p:pic>
        <p:nvPicPr>
          <p:cNvPr id="5" name="Picture 4">
            <a:extLst>
              <a:ext uri="{FF2B5EF4-FFF2-40B4-BE49-F238E27FC236}">
                <a16:creationId xmlns:a16="http://schemas.microsoft.com/office/drawing/2014/main" id="{BA433EB9-F77B-3F04-3A09-FCCDEB0BB8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9144000" cy="5035826"/>
          </a:xfrm>
          <a:prstGeom prst="rect">
            <a:avLst/>
          </a:prstGeom>
        </p:spPr>
      </p:pic>
    </p:spTree>
    <p:extLst>
      <p:ext uri="{BB962C8B-B14F-4D97-AF65-F5344CB8AC3E}">
        <p14:creationId xmlns:p14="http://schemas.microsoft.com/office/powerpoint/2010/main" val="7912859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37E7-B54D-2B14-0492-B76B607CA4C9}"/>
              </a:ext>
            </a:extLst>
          </p:cNvPr>
          <p:cNvSpPr>
            <a:spLocks noGrp="1"/>
          </p:cNvSpPr>
          <p:nvPr>
            <p:ph type="title"/>
          </p:nvPr>
        </p:nvSpPr>
        <p:spPr/>
        <p:txBody>
          <a:bodyPr/>
          <a:lstStyle/>
          <a:p>
            <a:r>
              <a:rPr lang="en-BE" dirty="0"/>
              <a:t>DG MOVE</a:t>
            </a:r>
          </a:p>
        </p:txBody>
      </p:sp>
      <p:sp>
        <p:nvSpPr>
          <p:cNvPr id="5" name="Rectangle 2">
            <a:extLst>
              <a:ext uri="{FF2B5EF4-FFF2-40B4-BE49-F238E27FC236}">
                <a16:creationId xmlns:a16="http://schemas.microsoft.com/office/drawing/2014/main" id="{27673A72-85AC-EB40-23AF-F82738274A6D}"/>
              </a:ext>
            </a:extLst>
          </p:cNvPr>
          <p:cNvSpPr>
            <a:spLocks noGrp="1" noChangeArrowheads="1"/>
          </p:cNvSpPr>
          <p:nvPr>
            <p:ph idx="1"/>
          </p:nvPr>
        </p:nvSpPr>
        <p:spPr bwMode="auto">
          <a:xfrm>
            <a:off x="1115616" y="936700"/>
            <a:ext cx="73163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rPr>
              <a:t>European commission responsible for EU policy on mobility and transport </a:t>
            </a:r>
          </a:p>
          <a:p>
            <a:pPr marL="0" marR="0" lvl="0" indent="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hlinkClick r:id="rId2"/>
              </a:rPr>
              <a:t>Mobility and Transport - European Commission</a:t>
            </a:r>
            <a:r>
              <a:rPr kumimoji="0" lang="en-BE" altLang="en-BE" sz="1800" b="0" i="0" u="none" strike="noStrike" cap="none" normalizeH="0" baseline="0" dirty="0">
                <a:ln>
                  <a:noFill/>
                </a:ln>
                <a:solidFill>
                  <a:schemeClr val="tx1"/>
                </a:solidFill>
                <a:effectLst/>
                <a:latin typeface="Myriad Pro" panose="020B0503030403020204" charset="0"/>
              </a:rPr>
              <a:t> </a:t>
            </a:r>
          </a:p>
          <a:p>
            <a:pPr marL="0" marR="0" lvl="0" indent="0" algn="l" defTabSz="914400" rtl="0" eaLnBrk="0" fontAlgn="base" latinLnBrk="0" hangingPunct="0">
              <a:lnSpc>
                <a:spcPct val="100000"/>
              </a:lnSpc>
              <a:spcBef>
                <a:spcPct val="0"/>
              </a:spcBef>
              <a:spcAft>
                <a:spcPct val="0"/>
              </a:spcAft>
              <a:buClrTx/>
              <a:buSzTx/>
              <a:tabLst/>
            </a:pPr>
            <a:endParaRPr kumimoji="0" lang="en-BE" altLang="en-BE" sz="1800" b="0" i="0" u="none" strike="noStrike" cap="none" normalizeH="0" baseline="0" dirty="0">
              <a:ln>
                <a:noFill/>
              </a:ln>
              <a:solidFill>
                <a:schemeClr val="tx1"/>
              </a:solidFill>
              <a:effectLst/>
              <a:latin typeface="Myriad Pro" panose="020B0503030403020204" charset="0"/>
            </a:endParaRPr>
          </a:p>
          <a:p>
            <a:pPr marL="0" marR="0" lvl="0" indent="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rPr>
              <a:t>Rail interoperability and safety:</a:t>
            </a:r>
          </a:p>
        </p:txBody>
      </p:sp>
      <p:pic>
        <p:nvPicPr>
          <p:cNvPr id="7" name="Picture 6">
            <a:extLst>
              <a:ext uri="{FF2B5EF4-FFF2-40B4-BE49-F238E27FC236}">
                <a16:creationId xmlns:a16="http://schemas.microsoft.com/office/drawing/2014/main" id="{DD768F04-64F2-BE3F-FF37-65B6B8E0B9D3}"/>
              </a:ext>
            </a:extLst>
          </p:cNvPr>
          <p:cNvPicPr>
            <a:picLocks noChangeAspect="1"/>
          </p:cNvPicPr>
          <p:nvPr/>
        </p:nvPicPr>
        <p:blipFill>
          <a:blip r:embed="rId3"/>
          <a:stretch>
            <a:fillRect/>
          </a:stretch>
        </p:blipFill>
        <p:spPr>
          <a:xfrm>
            <a:off x="969836" y="2301621"/>
            <a:ext cx="2381250" cy="2381250"/>
          </a:xfrm>
          <a:prstGeom prst="rect">
            <a:avLst/>
          </a:prstGeom>
        </p:spPr>
      </p:pic>
      <p:pic>
        <p:nvPicPr>
          <p:cNvPr id="9" name="Picture 8">
            <a:extLst>
              <a:ext uri="{FF2B5EF4-FFF2-40B4-BE49-F238E27FC236}">
                <a16:creationId xmlns:a16="http://schemas.microsoft.com/office/drawing/2014/main" id="{B3D5DCFB-B6E0-F212-1BAF-EEAEDC2796A5}"/>
              </a:ext>
            </a:extLst>
          </p:cNvPr>
          <p:cNvPicPr>
            <a:picLocks noChangeAspect="1"/>
          </p:cNvPicPr>
          <p:nvPr/>
        </p:nvPicPr>
        <p:blipFill>
          <a:blip r:embed="rId4"/>
          <a:stretch>
            <a:fillRect/>
          </a:stretch>
        </p:blipFill>
        <p:spPr>
          <a:xfrm>
            <a:off x="5148614" y="2301621"/>
            <a:ext cx="2381250" cy="2381250"/>
          </a:xfrm>
          <a:prstGeom prst="rect">
            <a:avLst/>
          </a:prstGeom>
        </p:spPr>
      </p:pic>
      <p:sp>
        <p:nvSpPr>
          <p:cNvPr id="11" name="TextBox 10">
            <a:extLst>
              <a:ext uri="{FF2B5EF4-FFF2-40B4-BE49-F238E27FC236}">
                <a16:creationId xmlns:a16="http://schemas.microsoft.com/office/drawing/2014/main" id="{7A15EB42-67D1-51C0-7E13-13E1B7288008}"/>
              </a:ext>
            </a:extLst>
          </p:cNvPr>
          <p:cNvSpPr txBox="1"/>
          <p:nvPr/>
        </p:nvSpPr>
        <p:spPr>
          <a:xfrm>
            <a:off x="794004" y="4682871"/>
            <a:ext cx="4575048" cy="369332"/>
          </a:xfrm>
          <a:prstGeom prst="rect">
            <a:avLst/>
          </a:prstGeom>
          <a:noFill/>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hlinkClick r:id="rId5"/>
              </a:rPr>
              <a:t>Yann </a:t>
            </a:r>
            <a:r>
              <a:rPr kumimoji="0" lang="en-BE" altLang="en-BE" sz="1800" b="0" i="0" u="none" strike="noStrike" cap="none" normalizeH="0" baseline="0" dirty="0" err="1">
                <a:ln>
                  <a:noFill/>
                </a:ln>
                <a:solidFill>
                  <a:schemeClr val="tx1"/>
                </a:solidFill>
                <a:effectLst/>
                <a:latin typeface="Myriad Pro" panose="020B0503030403020204" charset="0"/>
                <a:hlinkClick r:id="rId5"/>
              </a:rPr>
              <a:t>Seimandi</a:t>
            </a:r>
            <a:endParaRPr kumimoji="0" lang="en-BE" altLang="en-BE" sz="1800" b="0" i="0" u="none" strike="noStrike" cap="none" normalizeH="0" baseline="0" dirty="0">
              <a:ln>
                <a:noFill/>
              </a:ln>
              <a:solidFill>
                <a:schemeClr val="tx1"/>
              </a:solidFill>
              <a:effectLst/>
              <a:latin typeface="Myriad Pro" panose="020B0503030403020204" charset="0"/>
            </a:endParaRPr>
          </a:p>
        </p:txBody>
      </p:sp>
      <p:sp>
        <p:nvSpPr>
          <p:cNvPr id="13" name="TextBox 12">
            <a:extLst>
              <a:ext uri="{FF2B5EF4-FFF2-40B4-BE49-F238E27FC236}">
                <a16:creationId xmlns:a16="http://schemas.microsoft.com/office/drawing/2014/main" id="{C9D90F66-82E3-53E8-1195-A6D123C1E42D}"/>
              </a:ext>
            </a:extLst>
          </p:cNvPr>
          <p:cNvSpPr txBox="1"/>
          <p:nvPr/>
        </p:nvSpPr>
        <p:spPr>
          <a:xfrm>
            <a:off x="5668852" y="4682871"/>
            <a:ext cx="2763126" cy="369332"/>
          </a:xfrm>
          <a:prstGeom prst="rect">
            <a:avLst/>
          </a:prstGeom>
          <a:noFill/>
        </p:spPr>
        <p:txBody>
          <a:bodyPr wrap="square">
            <a:spAutoFit/>
          </a:bodyPr>
          <a:lstStyle/>
          <a:p>
            <a:r>
              <a:rPr kumimoji="0" lang="en-BE" altLang="en-BE" sz="1800" b="0" i="0" u="none" strike="noStrike" cap="none" normalizeH="0" baseline="0" dirty="0">
                <a:ln>
                  <a:noFill/>
                </a:ln>
                <a:solidFill>
                  <a:schemeClr val="tx1"/>
                </a:solidFill>
                <a:effectLst/>
                <a:latin typeface="Myriad Pro" panose="020B0503030403020204" charset="0"/>
                <a:hlinkClick r:id="rId6"/>
              </a:rPr>
              <a:t>Fidel Santiago</a:t>
            </a:r>
            <a:endParaRPr lang="en-BE" dirty="0"/>
          </a:p>
        </p:txBody>
      </p:sp>
    </p:spTree>
    <p:extLst>
      <p:ext uri="{BB962C8B-B14F-4D97-AF65-F5344CB8AC3E}">
        <p14:creationId xmlns:p14="http://schemas.microsoft.com/office/powerpoint/2010/main" val="1994549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5488-0931-C52B-3728-0A8B8C3A59D5}"/>
              </a:ext>
            </a:extLst>
          </p:cNvPr>
          <p:cNvSpPr>
            <a:spLocks noGrp="1"/>
          </p:cNvSpPr>
          <p:nvPr>
            <p:ph type="title"/>
          </p:nvPr>
        </p:nvSpPr>
        <p:spPr/>
        <p:txBody>
          <a:bodyPr/>
          <a:lstStyle/>
          <a:p>
            <a:r>
              <a:rPr lang="en-BE" dirty="0"/>
              <a:t>ERA</a:t>
            </a:r>
          </a:p>
        </p:txBody>
      </p:sp>
      <p:sp>
        <p:nvSpPr>
          <p:cNvPr id="4" name="Rectangle 1">
            <a:extLst>
              <a:ext uri="{FF2B5EF4-FFF2-40B4-BE49-F238E27FC236}">
                <a16:creationId xmlns:a16="http://schemas.microsoft.com/office/drawing/2014/main" id="{ABAB0B6B-C1B1-4248-B89F-16D5929FF19E}"/>
              </a:ext>
            </a:extLst>
          </p:cNvPr>
          <p:cNvSpPr>
            <a:spLocks noGrp="1" noChangeArrowheads="1"/>
          </p:cNvSpPr>
          <p:nvPr>
            <p:ph idx="1"/>
          </p:nvPr>
        </p:nvSpPr>
        <p:spPr bwMode="auto">
          <a:xfrm>
            <a:off x="1115616" y="903314"/>
            <a:ext cx="751256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rPr>
              <a:t>European Railway Agency</a:t>
            </a:r>
          </a:p>
          <a:p>
            <a:pPr marL="0" marR="0" lvl="0" indent="0" algn="l" defTabSz="914400" rtl="0" eaLnBrk="0" fontAlgn="base" latinLnBrk="0" hangingPunct="0">
              <a:lnSpc>
                <a:spcPct val="100000"/>
              </a:lnSpc>
              <a:spcBef>
                <a:spcPct val="0"/>
              </a:spcBef>
              <a:spcAft>
                <a:spcPct val="0"/>
              </a:spcAft>
              <a:buClrTx/>
              <a:buSzTx/>
              <a:tabLst/>
            </a:pPr>
            <a:endParaRPr kumimoji="0" lang="en-BE" altLang="en-BE" sz="1800" b="0" i="0" u="none" strike="noStrike" cap="none" normalizeH="0" baseline="0" dirty="0">
              <a:ln>
                <a:noFill/>
              </a:ln>
              <a:solidFill>
                <a:schemeClr val="tx1"/>
              </a:solidFill>
              <a:effectLst/>
              <a:latin typeface="Myriad Pro" panose="020B0503030403020204" charset="0"/>
            </a:endParaRPr>
          </a:p>
          <a:p>
            <a:pPr marL="0" marR="0" lvl="0" indent="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rPr>
              <a:t>Set up by means of </a:t>
            </a:r>
            <a:r>
              <a:rPr kumimoji="0" lang="en-BE" altLang="en-BE" sz="1800" b="0" i="0" u="none" strike="noStrike" cap="none" normalizeH="0" baseline="0" dirty="0">
                <a:ln>
                  <a:noFill/>
                </a:ln>
                <a:solidFill>
                  <a:schemeClr val="tx1"/>
                </a:solidFill>
                <a:effectLst/>
                <a:latin typeface="Myriad Pro" panose="020B0503030403020204" charset="0"/>
                <a:hlinkClick r:id="rId2"/>
              </a:rPr>
              <a:t>Regulation (EC) No 881/2004</a:t>
            </a:r>
            <a:r>
              <a:rPr kumimoji="0" lang="en-BE" altLang="en-BE" sz="1800" b="0" i="0" u="none" strike="noStrike" cap="none" normalizeH="0" baseline="0" dirty="0">
                <a:ln>
                  <a:noFill/>
                </a:ln>
                <a:solidFill>
                  <a:schemeClr val="tx1"/>
                </a:solidFill>
                <a:effectLst/>
                <a:latin typeface="Myriad Pro" panose="020B0503030403020204" charset="0"/>
              </a:rPr>
              <a:t> of 29 April 2004 (in the first railway package) with the aim of improving the interoperability and safety of the EU rail network. The agency itself has no decision-making powers, but it helps the Commission to draw up proposals for decisions in the area of the European rail network and in setting common safety targets. </a:t>
            </a:r>
          </a:p>
          <a:p>
            <a:pPr marL="0" marR="0" lvl="0" indent="0" algn="l" defTabSz="914400" rtl="0" eaLnBrk="0" fontAlgn="base" latinLnBrk="0" hangingPunct="0">
              <a:lnSpc>
                <a:spcPct val="100000"/>
              </a:lnSpc>
              <a:spcBef>
                <a:spcPct val="0"/>
              </a:spcBef>
              <a:spcAft>
                <a:spcPct val="0"/>
              </a:spcAft>
              <a:buClrTx/>
              <a:buSzTx/>
              <a:tabLst/>
            </a:pPr>
            <a:endParaRPr kumimoji="0" lang="en-BE" altLang="en-BE" sz="1800" b="0" i="0" u="none" strike="noStrike" cap="none" normalizeH="0" baseline="0" dirty="0">
              <a:ln>
                <a:noFill/>
              </a:ln>
              <a:solidFill>
                <a:schemeClr val="tx1"/>
              </a:solidFill>
              <a:effectLst/>
              <a:latin typeface="Myriad Pro" panose="020B0503030403020204" charset="0"/>
              <a:hlinkClick r:id="rId3"/>
            </a:endParaRPr>
          </a:p>
          <a:p>
            <a:pPr marL="0" marR="0" lvl="0" indent="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hlinkClick r:id="rId3"/>
              </a:rPr>
              <a:t>Organisation | European Union Agency for Railways</a:t>
            </a:r>
            <a:r>
              <a:rPr kumimoji="0" lang="en-BE" altLang="en-BE" sz="1800" b="0" i="0" u="none" strike="noStrike" cap="none" normalizeH="0" baseline="0" dirty="0">
                <a:ln>
                  <a:noFill/>
                </a:ln>
                <a:solidFill>
                  <a:schemeClr val="tx1"/>
                </a:solidFill>
                <a:effectLst/>
                <a:latin typeface="Myriad Pro" panose="020B050303040302020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BE" altLang="en-BE" sz="1800" b="0" i="0" u="none" strike="noStrike" cap="none" normalizeH="0" baseline="0" dirty="0">
              <a:ln>
                <a:noFill/>
              </a:ln>
              <a:solidFill>
                <a:schemeClr val="tx1"/>
              </a:solidFill>
              <a:effectLst/>
              <a:latin typeface="Myriad Pro" panose="020B0503030403020204" charset="0"/>
            </a:endParaRPr>
          </a:p>
        </p:txBody>
      </p:sp>
    </p:spTree>
    <p:extLst>
      <p:ext uri="{BB962C8B-B14F-4D97-AF65-F5344CB8AC3E}">
        <p14:creationId xmlns:p14="http://schemas.microsoft.com/office/powerpoint/2010/main" val="39826972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5F94A-D81D-29CF-266F-18F2464AAC06}"/>
              </a:ext>
            </a:extLst>
          </p:cNvPr>
          <p:cNvSpPr>
            <a:spLocks noGrp="1"/>
          </p:cNvSpPr>
          <p:nvPr>
            <p:ph type="title"/>
          </p:nvPr>
        </p:nvSpPr>
        <p:spPr/>
        <p:txBody>
          <a:bodyPr/>
          <a:lstStyle/>
          <a:p>
            <a:endParaRPr lang="en-BE"/>
          </a:p>
        </p:txBody>
      </p:sp>
      <p:sp>
        <p:nvSpPr>
          <p:cNvPr id="3" name="Content Placeholder 2">
            <a:extLst>
              <a:ext uri="{FF2B5EF4-FFF2-40B4-BE49-F238E27FC236}">
                <a16:creationId xmlns:a16="http://schemas.microsoft.com/office/drawing/2014/main" id="{34D20894-2FA6-9976-AA85-37703B1BB95B}"/>
              </a:ext>
            </a:extLst>
          </p:cNvPr>
          <p:cNvSpPr>
            <a:spLocks noGrp="1"/>
          </p:cNvSpPr>
          <p:nvPr>
            <p:ph idx="1"/>
          </p:nvPr>
        </p:nvSpPr>
        <p:spPr>
          <a:xfrm>
            <a:off x="4328160" y="904712"/>
            <a:ext cx="4358640" cy="3696893"/>
          </a:xfrm>
        </p:spPr>
        <p:txBody>
          <a:bodyPr/>
          <a:lstStyle/>
          <a:p>
            <a:r>
              <a:rPr lang="en-BE" dirty="0"/>
              <a:t>(outdated image)</a:t>
            </a:r>
          </a:p>
          <a:p>
            <a:endParaRPr lang="en-BE" dirty="0"/>
          </a:p>
          <a:p>
            <a:r>
              <a:rPr lang="en-BE" dirty="0"/>
              <a:t>Oana </a:t>
            </a:r>
            <a:r>
              <a:rPr lang="en-BE" dirty="0" err="1"/>
              <a:t>Gherghinescu</a:t>
            </a:r>
            <a:r>
              <a:rPr lang="en-BE" dirty="0"/>
              <a:t> is now Executive director, taking the place of Josef </a:t>
            </a:r>
            <a:r>
              <a:rPr lang="en-BE" dirty="0" err="1"/>
              <a:t>Doppelbauer</a:t>
            </a:r>
            <a:r>
              <a:rPr lang="en-BE" dirty="0"/>
              <a:t>.</a:t>
            </a:r>
          </a:p>
          <a:p>
            <a:endParaRPr lang="en-BE" dirty="0"/>
          </a:p>
          <a:p>
            <a:r>
              <a:rPr lang="en-BE" dirty="0"/>
              <a:t>Telematics is inside OPD, the data unit led by Christopher Carr</a:t>
            </a:r>
          </a:p>
        </p:txBody>
      </p:sp>
      <p:pic>
        <p:nvPicPr>
          <p:cNvPr id="5" name="Picture 4">
            <a:extLst>
              <a:ext uri="{FF2B5EF4-FFF2-40B4-BE49-F238E27FC236}">
                <a16:creationId xmlns:a16="http://schemas.microsoft.com/office/drawing/2014/main" id="{690C43B9-6A97-03D1-0879-51DDC1A7C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4345" y="0"/>
            <a:ext cx="3635669" cy="5143500"/>
          </a:xfrm>
          <a:prstGeom prst="rect">
            <a:avLst/>
          </a:prstGeom>
        </p:spPr>
      </p:pic>
    </p:spTree>
    <p:extLst>
      <p:ext uri="{BB962C8B-B14F-4D97-AF65-F5344CB8AC3E}">
        <p14:creationId xmlns:p14="http://schemas.microsoft.com/office/powerpoint/2010/main" val="23773352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69F48-E77C-F482-B331-63EB8C157F2F}"/>
              </a:ext>
            </a:extLst>
          </p:cNvPr>
          <p:cNvSpPr>
            <a:spLocks noGrp="1"/>
          </p:cNvSpPr>
          <p:nvPr>
            <p:ph type="title"/>
          </p:nvPr>
        </p:nvSpPr>
        <p:spPr/>
        <p:txBody>
          <a:bodyPr/>
          <a:lstStyle/>
          <a:p>
            <a:r>
              <a:rPr lang="en-BE" dirty="0">
                <a:latin typeface="Myriad Pro" panose="020B0503030403020204" charset="0"/>
              </a:rPr>
              <a:t>ERA</a:t>
            </a:r>
          </a:p>
        </p:txBody>
      </p:sp>
      <p:sp>
        <p:nvSpPr>
          <p:cNvPr id="3" name="Content Placeholder 2">
            <a:extLst>
              <a:ext uri="{FF2B5EF4-FFF2-40B4-BE49-F238E27FC236}">
                <a16:creationId xmlns:a16="http://schemas.microsoft.com/office/drawing/2014/main" id="{320E039E-F226-4C69-ABF4-B6B2385BDD34}"/>
              </a:ext>
            </a:extLst>
          </p:cNvPr>
          <p:cNvSpPr>
            <a:spLocks noGrp="1"/>
          </p:cNvSpPr>
          <p:nvPr>
            <p:ph idx="1"/>
          </p:nvPr>
        </p:nvSpPr>
        <p:spPr>
          <a:xfrm>
            <a:off x="1115616" y="904712"/>
            <a:ext cx="7571184" cy="681541"/>
          </a:xfrm>
        </p:spPr>
        <p:txBody>
          <a:bodyPr/>
          <a:lstStyle/>
          <a:p>
            <a:r>
              <a:rPr lang="en-BE" dirty="0">
                <a:latin typeface="Myriad Pro" panose="020B0503030403020204" charset="0"/>
              </a:rPr>
              <a:t>Telematics experts at ERA:</a:t>
            </a:r>
          </a:p>
          <a:p>
            <a:endParaRPr lang="en-BE" altLang="en-BE" sz="1800" dirty="0">
              <a:latin typeface="Myriad Pro" panose="020B0503030403020204" charset="0"/>
              <a:hlinkClick r:id="rId2"/>
            </a:endParaRPr>
          </a:p>
          <a:p>
            <a:endParaRPr lang="en-BE" altLang="en-BE" sz="1800" dirty="0">
              <a:latin typeface="Myriad Pro" panose="020B0503030403020204" charset="0"/>
              <a:hlinkClick r:id="rId3"/>
            </a:endParaRPr>
          </a:p>
        </p:txBody>
      </p:sp>
      <p:sp>
        <p:nvSpPr>
          <p:cNvPr id="7" name="TextBox 6">
            <a:extLst>
              <a:ext uri="{FF2B5EF4-FFF2-40B4-BE49-F238E27FC236}">
                <a16:creationId xmlns:a16="http://schemas.microsoft.com/office/drawing/2014/main" id="{22174D1D-2161-6410-BB21-5333C881DDCD}"/>
              </a:ext>
            </a:extLst>
          </p:cNvPr>
          <p:cNvSpPr txBox="1"/>
          <p:nvPr/>
        </p:nvSpPr>
        <p:spPr>
          <a:xfrm>
            <a:off x="5804154" y="4155686"/>
            <a:ext cx="1620012" cy="369332"/>
          </a:xfrm>
          <a:prstGeom prst="rect">
            <a:avLst/>
          </a:prstGeom>
          <a:noFill/>
        </p:spPr>
        <p:txBody>
          <a:bodyPr wrap="square">
            <a:spAutoFit/>
          </a:bodyPr>
          <a:lstStyle/>
          <a:p>
            <a:r>
              <a:rPr lang="en-BE" altLang="en-BE" sz="1800" dirty="0">
                <a:latin typeface="Myriad Pro" panose="020B0503030403020204" charset="0"/>
                <a:hlinkClick r:id="rId3"/>
              </a:rPr>
              <a:t>Mickael Varga</a:t>
            </a:r>
            <a:endParaRPr lang="en-BE" dirty="0">
              <a:latin typeface="Myriad Pro" panose="020B0503030403020204" charset="0"/>
            </a:endParaRPr>
          </a:p>
        </p:txBody>
      </p:sp>
      <p:sp>
        <p:nvSpPr>
          <p:cNvPr id="9" name="TextBox 8">
            <a:extLst>
              <a:ext uri="{FF2B5EF4-FFF2-40B4-BE49-F238E27FC236}">
                <a16:creationId xmlns:a16="http://schemas.microsoft.com/office/drawing/2014/main" id="{CB349453-57CA-4AF5-3D03-5E6A46890204}"/>
              </a:ext>
            </a:extLst>
          </p:cNvPr>
          <p:cNvSpPr txBox="1"/>
          <p:nvPr/>
        </p:nvSpPr>
        <p:spPr>
          <a:xfrm>
            <a:off x="1915668" y="4149590"/>
            <a:ext cx="1522476" cy="369332"/>
          </a:xfrm>
          <a:prstGeom prst="rect">
            <a:avLst/>
          </a:prstGeom>
          <a:noFill/>
        </p:spPr>
        <p:txBody>
          <a:bodyPr wrap="square">
            <a:spAutoFit/>
          </a:bodyPr>
          <a:lstStyle/>
          <a:p>
            <a:r>
              <a:rPr lang="en-BE" altLang="en-BE" sz="1800" dirty="0">
                <a:latin typeface="Myriad Pro" panose="020B0503030403020204" charset="0"/>
                <a:hlinkClick r:id="rId2"/>
              </a:rPr>
              <a:t>Stefan </a:t>
            </a:r>
            <a:r>
              <a:rPr lang="en-BE" altLang="en-BE" sz="1800" dirty="0" err="1">
                <a:latin typeface="Myriad Pro" panose="020B0503030403020204" charset="0"/>
                <a:hlinkClick r:id="rId2"/>
              </a:rPr>
              <a:t>Jugelt</a:t>
            </a:r>
            <a:endParaRPr lang="en-BE" altLang="en-BE" sz="1800" dirty="0">
              <a:latin typeface="Myriad Pro" panose="020B0503030403020204" charset="0"/>
            </a:endParaRPr>
          </a:p>
        </p:txBody>
      </p:sp>
      <p:pic>
        <p:nvPicPr>
          <p:cNvPr id="11" name="Picture 10">
            <a:extLst>
              <a:ext uri="{FF2B5EF4-FFF2-40B4-BE49-F238E27FC236}">
                <a16:creationId xmlns:a16="http://schemas.microsoft.com/office/drawing/2014/main" id="{EE0D10C8-601D-A0FC-F586-BEAF28D52DA8}"/>
              </a:ext>
            </a:extLst>
          </p:cNvPr>
          <p:cNvPicPr>
            <a:picLocks noChangeAspect="1"/>
          </p:cNvPicPr>
          <p:nvPr/>
        </p:nvPicPr>
        <p:blipFill>
          <a:blip r:embed="rId4"/>
          <a:stretch>
            <a:fillRect/>
          </a:stretch>
        </p:blipFill>
        <p:spPr>
          <a:xfrm>
            <a:off x="1486281" y="1483689"/>
            <a:ext cx="2381250" cy="2381250"/>
          </a:xfrm>
          <a:prstGeom prst="rect">
            <a:avLst/>
          </a:prstGeom>
        </p:spPr>
      </p:pic>
      <p:pic>
        <p:nvPicPr>
          <p:cNvPr id="13" name="Picture 12">
            <a:extLst>
              <a:ext uri="{FF2B5EF4-FFF2-40B4-BE49-F238E27FC236}">
                <a16:creationId xmlns:a16="http://schemas.microsoft.com/office/drawing/2014/main" id="{E0EF3A64-EE9E-4B08-2952-6C1585CD3A47}"/>
              </a:ext>
            </a:extLst>
          </p:cNvPr>
          <p:cNvPicPr>
            <a:picLocks noChangeAspect="1"/>
          </p:cNvPicPr>
          <p:nvPr/>
        </p:nvPicPr>
        <p:blipFill>
          <a:blip r:embed="rId5"/>
          <a:stretch>
            <a:fillRect/>
          </a:stretch>
        </p:blipFill>
        <p:spPr>
          <a:xfrm>
            <a:off x="5423535" y="1483689"/>
            <a:ext cx="2381250" cy="2381250"/>
          </a:xfrm>
          <a:prstGeom prst="rect">
            <a:avLst/>
          </a:prstGeom>
        </p:spPr>
      </p:pic>
    </p:spTree>
    <p:extLst>
      <p:ext uri="{BB962C8B-B14F-4D97-AF65-F5344CB8AC3E}">
        <p14:creationId xmlns:p14="http://schemas.microsoft.com/office/powerpoint/2010/main" val="9715910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6C640-95F8-B269-7038-01E387D518E9}"/>
              </a:ext>
            </a:extLst>
          </p:cNvPr>
          <p:cNvSpPr>
            <a:spLocks noGrp="1"/>
          </p:cNvSpPr>
          <p:nvPr>
            <p:ph type="title"/>
          </p:nvPr>
        </p:nvSpPr>
        <p:spPr/>
        <p:txBody>
          <a:bodyPr/>
          <a:lstStyle/>
          <a:p>
            <a:r>
              <a:rPr lang="en-BE" dirty="0">
                <a:latin typeface="Myriad Pro" panose="020B0503030403020204" charset="0"/>
              </a:rPr>
              <a:t>IM &amp; RU groups</a:t>
            </a:r>
          </a:p>
        </p:txBody>
      </p:sp>
      <p:sp>
        <p:nvSpPr>
          <p:cNvPr id="3" name="Content Placeholder 2">
            <a:extLst>
              <a:ext uri="{FF2B5EF4-FFF2-40B4-BE49-F238E27FC236}">
                <a16:creationId xmlns:a16="http://schemas.microsoft.com/office/drawing/2014/main" id="{92B7B82F-4390-5B32-56B7-BE85B53AA01E}"/>
              </a:ext>
            </a:extLst>
          </p:cNvPr>
          <p:cNvSpPr>
            <a:spLocks noGrp="1"/>
          </p:cNvSpPr>
          <p:nvPr>
            <p:ph idx="1"/>
          </p:nvPr>
        </p:nvSpPr>
        <p:spPr/>
        <p:txBody>
          <a:bodyPr/>
          <a:lstStyle/>
          <a:p>
            <a:pPr defTabSz="914400" eaLnBrk="0" fontAlgn="base" hangingPunct="0">
              <a:spcBef>
                <a:spcPct val="0"/>
              </a:spcBef>
              <a:spcAft>
                <a:spcPct val="0"/>
              </a:spcAft>
            </a:pPr>
            <a:r>
              <a:rPr lang="en-BE" altLang="en-BE" sz="1800" dirty="0">
                <a:latin typeface="Myriad Pro" panose="020B0503030403020204" charset="0"/>
                <a:hlinkClick r:id="rId2"/>
              </a:rPr>
              <a:t>EIM - EIM</a:t>
            </a:r>
            <a:r>
              <a:rPr lang="en-BE" altLang="en-BE" sz="1800" dirty="0">
                <a:latin typeface="Myriad Pro" panose="020B0503030403020204" charset="0"/>
              </a:rPr>
              <a:t> </a:t>
            </a:r>
          </a:p>
          <a:p>
            <a:pPr lvl="0" defTabSz="914400" eaLnBrk="0" fontAlgn="base" hangingPunct="0">
              <a:spcBef>
                <a:spcPct val="0"/>
              </a:spcBef>
              <a:spcAft>
                <a:spcPct val="0"/>
              </a:spcAft>
            </a:pPr>
            <a:r>
              <a:rPr lang="en-BE" altLang="en-BE" sz="1800" dirty="0">
                <a:latin typeface="Myriad Pro" panose="020B0503030403020204" charset="0"/>
              </a:rPr>
              <a:t>EIM represents the interests of the European rail infrastructure managers. </a:t>
            </a:r>
          </a:p>
          <a:p>
            <a:pPr lvl="0" defTabSz="914400" eaLnBrk="0" fontAlgn="base" hangingPunct="0">
              <a:spcBef>
                <a:spcPct val="0"/>
              </a:spcBef>
              <a:spcAft>
                <a:spcPct val="0"/>
              </a:spcAft>
              <a:buFontTx/>
              <a:buChar char="•"/>
            </a:pPr>
            <a:endParaRPr lang="en-BE" altLang="en-BE" sz="18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800" dirty="0">
                <a:solidFill>
                  <a:schemeClr val="tx1"/>
                </a:solidFill>
                <a:latin typeface="Myriad Pro" panose="020B0503030403020204" charset="0"/>
                <a:hlinkClick r:id="rId3"/>
              </a:rPr>
              <a:t>CER</a:t>
            </a:r>
            <a:r>
              <a:rPr lang="en-BE" altLang="en-BE" sz="1800" dirty="0">
                <a:solidFill>
                  <a:schemeClr val="tx1"/>
                </a:solidFill>
                <a:latin typeface="Myriad Pro" panose="020B0503030403020204" charset="0"/>
              </a:rPr>
              <a:t> </a:t>
            </a:r>
          </a:p>
          <a:p>
            <a:pPr lvl="0" defTabSz="914400" eaLnBrk="0" fontAlgn="base" hangingPunct="0">
              <a:spcBef>
                <a:spcPct val="0"/>
              </a:spcBef>
              <a:spcAft>
                <a:spcPct val="0"/>
              </a:spcAft>
            </a:pPr>
            <a:r>
              <a:rPr lang="en-BE" altLang="en-BE" sz="1800" dirty="0">
                <a:latin typeface="Myriad Pro" panose="020B0503030403020204" charset="0"/>
              </a:rPr>
              <a:t>The Community of European Railway and Infrastructure Companies (CER) brings together close to 70 railway undertakings, their national associations as well as infrastructure managers and vehicle leasing companies.</a:t>
            </a:r>
            <a:endParaRPr lang="en-BE" altLang="en-BE" sz="1800" dirty="0">
              <a:solidFill>
                <a:schemeClr val="tx1"/>
              </a:solidFill>
              <a:latin typeface="Myriad Pro" panose="020B0503030403020204" charset="0"/>
            </a:endParaRPr>
          </a:p>
          <a:p>
            <a:endParaRPr lang="en-BE" dirty="0">
              <a:latin typeface="Myriad Pro" panose="020B0503030403020204" charset="0"/>
            </a:endParaRPr>
          </a:p>
        </p:txBody>
      </p:sp>
    </p:spTree>
    <p:extLst>
      <p:ext uri="{BB962C8B-B14F-4D97-AF65-F5344CB8AC3E}">
        <p14:creationId xmlns:p14="http://schemas.microsoft.com/office/powerpoint/2010/main" val="4873499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4D2C8-8CD2-CFD3-854E-7F6523FE13D3}"/>
              </a:ext>
            </a:extLst>
          </p:cNvPr>
          <p:cNvSpPr>
            <a:spLocks noGrp="1"/>
          </p:cNvSpPr>
          <p:nvPr>
            <p:ph type="title"/>
          </p:nvPr>
        </p:nvSpPr>
        <p:spPr/>
        <p:txBody>
          <a:bodyPr/>
          <a:lstStyle/>
          <a:p>
            <a:r>
              <a:rPr lang="en-BE" dirty="0"/>
              <a:t>RNE</a:t>
            </a:r>
          </a:p>
        </p:txBody>
      </p:sp>
      <p:pic>
        <p:nvPicPr>
          <p:cNvPr id="5" name="Picture 4">
            <a:extLst>
              <a:ext uri="{FF2B5EF4-FFF2-40B4-BE49-F238E27FC236}">
                <a16:creationId xmlns:a16="http://schemas.microsoft.com/office/drawing/2014/main" id="{B11D3661-4566-CD81-5752-B634631CDA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0692" y="973863"/>
            <a:ext cx="7150608" cy="3906979"/>
          </a:xfrm>
          <a:prstGeom prst="rect">
            <a:avLst/>
          </a:prstGeom>
        </p:spPr>
      </p:pic>
    </p:spTree>
    <p:extLst>
      <p:ext uri="{BB962C8B-B14F-4D97-AF65-F5344CB8AC3E}">
        <p14:creationId xmlns:p14="http://schemas.microsoft.com/office/powerpoint/2010/main" val="563820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C2BD-622A-19CC-1196-BB843C2BCC27}"/>
              </a:ext>
            </a:extLst>
          </p:cNvPr>
          <p:cNvSpPr>
            <a:spLocks noGrp="1"/>
          </p:cNvSpPr>
          <p:nvPr>
            <p:ph type="title"/>
          </p:nvPr>
        </p:nvSpPr>
        <p:spPr/>
        <p:txBody>
          <a:bodyPr/>
          <a:lstStyle/>
          <a:p>
            <a:r>
              <a:rPr lang="en-BE" dirty="0">
                <a:latin typeface="Myriad Pro" panose="020B0503030403020204" charset="0"/>
              </a:rPr>
              <a:t>RNE</a:t>
            </a:r>
          </a:p>
        </p:txBody>
      </p:sp>
      <p:sp>
        <p:nvSpPr>
          <p:cNvPr id="3" name="Content Placeholder 2">
            <a:extLst>
              <a:ext uri="{FF2B5EF4-FFF2-40B4-BE49-F238E27FC236}">
                <a16:creationId xmlns:a16="http://schemas.microsoft.com/office/drawing/2014/main" id="{37D3E6B5-680E-B199-B9FF-6E41A3C627F9}"/>
              </a:ext>
            </a:extLst>
          </p:cNvPr>
          <p:cNvSpPr>
            <a:spLocks noGrp="1"/>
          </p:cNvSpPr>
          <p:nvPr>
            <p:ph idx="1"/>
          </p:nvPr>
        </p:nvSpPr>
        <p:spPr/>
        <p:txBody>
          <a:bodyPr/>
          <a:lstStyle/>
          <a:p>
            <a:pPr lvl="0" defTabSz="914400" eaLnBrk="0" fontAlgn="base" hangingPunct="0">
              <a:spcBef>
                <a:spcPct val="0"/>
              </a:spcBef>
              <a:spcAft>
                <a:spcPct val="0"/>
              </a:spcAft>
            </a:pPr>
            <a:r>
              <a:rPr lang="en-BE" altLang="en-BE" sz="1800" dirty="0">
                <a:solidFill>
                  <a:schemeClr val="tx1"/>
                </a:solidFill>
                <a:latin typeface="Myriad Pro" panose="020B0503030403020204" charset="0"/>
              </a:rPr>
              <a:t>A mandate to coordinate the IMs within the TAF/TAP TSI framework was given to RNE by its General Assembly in May 2008 and renewed in May 2012. Since that time, RNE has been providing strong support by coordinating and organising the implementation of the TAF &amp; TAP. </a:t>
            </a:r>
          </a:p>
          <a:p>
            <a:pPr lvl="0" defTabSz="914400" eaLnBrk="0" fontAlgn="base" hangingPunct="0">
              <a:spcBef>
                <a:spcPct val="0"/>
              </a:spcBef>
              <a:spcAft>
                <a:spcPct val="0"/>
              </a:spcAft>
            </a:pPr>
            <a:endParaRPr lang="en-BE" sz="1800" dirty="0">
              <a:latin typeface="Myriad Pro" panose="020B0503030403020204" charset="0"/>
              <a:hlinkClick r:id="rId2"/>
            </a:endParaRPr>
          </a:p>
          <a:p>
            <a:pPr lvl="0" defTabSz="914400" eaLnBrk="0" fontAlgn="base" hangingPunct="0">
              <a:spcBef>
                <a:spcPct val="0"/>
              </a:spcBef>
              <a:spcAft>
                <a:spcPct val="0"/>
              </a:spcAft>
            </a:pPr>
            <a:r>
              <a:rPr lang="en-BE" sz="1800" dirty="0">
                <a:latin typeface="Myriad Pro" panose="020B0503030403020204" charset="0"/>
                <a:hlinkClick r:id="rId2"/>
              </a:rPr>
              <a:t>https://rne.eu/it/taf-tap-tsi/</a:t>
            </a:r>
            <a:endParaRPr lang="en-BE" sz="1800" dirty="0">
              <a:latin typeface="Myriad Pro" panose="020B0503030403020204" charset="0"/>
            </a:endParaRPr>
          </a:p>
          <a:p>
            <a:pPr lvl="0" defTabSz="914400" eaLnBrk="0" fontAlgn="base" hangingPunct="0">
              <a:spcBef>
                <a:spcPct val="0"/>
              </a:spcBef>
              <a:spcAft>
                <a:spcPct val="0"/>
              </a:spcAft>
            </a:pPr>
            <a:endParaRPr lang="en-BE" altLang="en-BE" sz="18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800" dirty="0">
                <a:solidFill>
                  <a:schemeClr val="tx1"/>
                </a:solidFill>
                <a:latin typeface="Myriad Pro" panose="020B0503030403020204" charset="0"/>
              </a:rPr>
              <a:t>Develop telematics tooling such as:</a:t>
            </a:r>
          </a:p>
          <a:p>
            <a:pPr lvl="0" defTabSz="914400" eaLnBrk="0" fontAlgn="base" hangingPunct="0">
              <a:spcBef>
                <a:spcPct val="0"/>
              </a:spcBef>
              <a:spcAft>
                <a:spcPct val="0"/>
              </a:spcAft>
            </a:pPr>
            <a:r>
              <a:rPr lang="en-BE" altLang="en-BE" sz="1800" dirty="0">
                <a:solidFill>
                  <a:schemeClr val="tx1"/>
                </a:solidFill>
                <a:latin typeface="Myriad Pro" panose="020B0503030403020204" charset="0"/>
              </a:rPr>
              <a:t>CCS, PCS, TIS</a:t>
            </a:r>
          </a:p>
          <a:p>
            <a:pPr lvl="0" defTabSz="914400" eaLnBrk="0" fontAlgn="base" hangingPunct="0">
              <a:spcBef>
                <a:spcPct val="0"/>
              </a:spcBef>
              <a:spcAft>
                <a:spcPct val="0"/>
              </a:spcAft>
            </a:pPr>
            <a:endParaRPr lang="en-BE" altLang="en-BE" sz="1800" dirty="0">
              <a:solidFill>
                <a:schemeClr val="tx1"/>
              </a:solidFill>
              <a:latin typeface="Myriad Pro" panose="020B0503030403020204" charset="0"/>
            </a:endParaRPr>
          </a:p>
        </p:txBody>
      </p:sp>
      <p:pic>
        <p:nvPicPr>
          <p:cNvPr id="57347" name="Picture 3">
            <a:extLst>
              <a:ext uri="{FF2B5EF4-FFF2-40B4-BE49-F238E27FC236}">
                <a16:creationId xmlns:a16="http://schemas.microsoft.com/office/drawing/2014/main" id="{383CADE4-B2F4-1471-FA16-4D0D9B08E39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45327" y="2137029"/>
            <a:ext cx="2381250" cy="23812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315AAB6-84F2-6922-DE77-010CBB42B42E}"/>
              </a:ext>
            </a:extLst>
          </p:cNvPr>
          <p:cNvSpPr txBox="1"/>
          <p:nvPr/>
        </p:nvSpPr>
        <p:spPr>
          <a:xfrm>
            <a:off x="6279642" y="4518279"/>
            <a:ext cx="1912620" cy="369332"/>
          </a:xfrm>
          <a:prstGeom prst="rect">
            <a:avLst/>
          </a:prstGeom>
          <a:noFill/>
        </p:spPr>
        <p:txBody>
          <a:bodyPr wrap="square">
            <a:spAutoFit/>
          </a:bodyPr>
          <a:lstStyle/>
          <a:p>
            <a:r>
              <a:rPr kumimoji="0" lang="en-BE" altLang="en-BE" sz="1800" b="0" i="0" u="none" strike="noStrike" cap="none" normalizeH="0" baseline="0" dirty="0">
                <a:ln>
                  <a:noFill/>
                </a:ln>
                <a:solidFill>
                  <a:schemeClr val="tx1"/>
                </a:solidFill>
                <a:effectLst/>
                <a:latin typeface="Myriad Pro" panose="020B0503030403020204" charset="0"/>
                <a:hlinkClick r:id="rId4"/>
              </a:rPr>
              <a:t>Harald Reisinger</a:t>
            </a:r>
            <a:endParaRPr lang="en-BE" dirty="0">
              <a:latin typeface="Myriad Pro" panose="020B0503030403020204" charset="0"/>
            </a:endParaRPr>
          </a:p>
        </p:txBody>
      </p:sp>
    </p:spTree>
    <p:extLst>
      <p:ext uri="{BB962C8B-B14F-4D97-AF65-F5344CB8AC3E}">
        <p14:creationId xmlns:p14="http://schemas.microsoft.com/office/powerpoint/2010/main" val="25551925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A6144-3BB1-15FA-7216-1FB2A528EACD}"/>
              </a:ext>
            </a:extLst>
          </p:cNvPr>
          <p:cNvSpPr>
            <a:spLocks noGrp="1"/>
          </p:cNvSpPr>
          <p:nvPr>
            <p:ph type="title"/>
          </p:nvPr>
        </p:nvSpPr>
        <p:spPr/>
        <p:txBody>
          <a:bodyPr/>
          <a:lstStyle/>
          <a:p>
            <a:r>
              <a:rPr lang="en-BE" dirty="0"/>
              <a:t>UIC</a:t>
            </a:r>
          </a:p>
        </p:txBody>
      </p:sp>
      <p:sp>
        <p:nvSpPr>
          <p:cNvPr id="3" name="Content Placeholder 2">
            <a:extLst>
              <a:ext uri="{FF2B5EF4-FFF2-40B4-BE49-F238E27FC236}">
                <a16:creationId xmlns:a16="http://schemas.microsoft.com/office/drawing/2014/main" id="{F63D1815-C16F-8864-7B84-6BE9FDCC1B66}"/>
              </a:ext>
            </a:extLst>
          </p:cNvPr>
          <p:cNvSpPr>
            <a:spLocks noGrp="1"/>
          </p:cNvSpPr>
          <p:nvPr>
            <p:ph idx="1"/>
          </p:nvPr>
        </p:nvSpPr>
        <p:spPr/>
        <p:txBody>
          <a:bodyPr>
            <a:normAutofit fontScale="92500" lnSpcReduction="20000"/>
          </a:bodyPr>
          <a:lstStyle/>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Union International des Chemins de Fer</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The worldwide professional association representing the railway sector and promoting rail transport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Develop telematics tooling under the umbrella of Raildata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Started standardization of TAP telematics before 2006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hlinkClick r:id="rId2"/>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hlinkClick r:id="rId2"/>
              </a:rPr>
              <a:t>https://uic.org/</a:t>
            </a:r>
            <a:r>
              <a:rPr lang="en-BE" altLang="en-BE" sz="2400" dirty="0">
                <a:solidFill>
                  <a:schemeClr val="tx1"/>
                </a:solidFill>
                <a:latin typeface="Myriad Pro" panose="020B0503030403020204" charset="0"/>
              </a:rPr>
              <a:t>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They govern the OSDM data model</a:t>
            </a:r>
          </a:p>
          <a:p>
            <a:endParaRPr lang="en-BE" dirty="0">
              <a:latin typeface="Myriad Pro" panose="020B0503030403020204" charset="0"/>
            </a:endParaRPr>
          </a:p>
        </p:txBody>
      </p:sp>
    </p:spTree>
    <p:extLst>
      <p:ext uri="{BB962C8B-B14F-4D97-AF65-F5344CB8AC3E}">
        <p14:creationId xmlns:p14="http://schemas.microsoft.com/office/powerpoint/2010/main" val="9259711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7153B-9852-86FE-F768-90A990826A66}"/>
              </a:ext>
            </a:extLst>
          </p:cNvPr>
          <p:cNvSpPr>
            <a:spLocks noGrp="1"/>
          </p:cNvSpPr>
          <p:nvPr>
            <p:ph type="title"/>
          </p:nvPr>
        </p:nvSpPr>
        <p:spPr/>
        <p:txBody>
          <a:bodyPr/>
          <a:lstStyle/>
          <a:p>
            <a:r>
              <a:rPr lang="en-BE" dirty="0"/>
              <a:t>UIRR</a:t>
            </a:r>
          </a:p>
        </p:txBody>
      </p:sp>
      <p:sp>
        <p:nvSpPr>
          <p:cNvPr id="3" name="Content Placeholder 2">
            <a:extLst>
              <a:ext uri="{FF2B5EF4-FFF2-40B4-BE49-F238E27FC236}">
                <a16:creationId xmlns:a16="http://schemas.microsoft.com/office/drawing/2014/main" id="{8261D24B-4B93-4405-E46D-06BFF9684D30}"/>
              </a:ext>
            </a:extLst>
          </p:cNvPr>
          <p:cNvSpPr>
            <a:spLocks noGrp="1"/>
          </p:cNvSpPr>
          <p:nvPr>
            <p:ph idx="1"/>
          </p:nvPr>
        </p:nvSpPr>
        <p:spPr>
          <a:xfrm>
            <a:off x="1115616" y="904712"/>
            <a:ext cx="4913709" cy="3696893"/>
          </a:xfrm>
        </p:spPr>
        <p:txBody>
          <a:bodyPr/>
          <a:lstStyle/>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International Union for Road-Rail Combined Transport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Sector association for Combined Transport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hlinkClick r:id="rId2"/>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hlinkClick r:id="rId2"/>
              </a:rPr>
              <a:t>UIRR</a:t>
            </a: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endParaRPr lang="en-BE" dirty="0">
              <a:latin typeface="Myriad Pro" panose="020B0503030403020204" charset="0"/>
            </a:endParaRPr>
          </a:p>
        </p:txBody>
      </p:sp>
      <p:pic>
        <p:nvPicPr>
          <p:cNvPr id="1026" name="Picture 2" descr="UIRR">
            <a:extLst>
              <a:ext uri="{FF2B5EF4-FFF2-40B4-BE49-F238E27FC236}">
                <a16:creationId xmlns:a16="http://schemas.microsoft.com/office/drawing/2014/main" id="{20DF930A-905E-FE49-93D6-176535318CA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74118" y="1265873"/>
            <a:ext cx="2162175" cy="88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7216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105C1-9E9A-482B-A75E-A2B90DBE53CF}"/>
              </a:ext>
            </a:extLst>
          </p:cNvPr>
          <p:cNvSpPr>
            <a:spLocks noGrp="1"/>
          </p:cNvSpPr>
          <p:nvPr>
            <p:ph type="title"/>
          </p:nvPr>
        </p:nvSpPr>
        <p:spPr/>
        <p:txBody>
          <a:bodyPr/>
          <a:lstStyle/>
          <a:p>
            <a:r>
              <a:rPr lang="en-BE" dirty="0">
                <a:latin typeface="Myriad Pro" panose="020B0503030403020204" charset="0"/>
              </a:rPr>
              <a:t>UIP</a:t>
            </a:r>
          </a:p>
        </p:txBody>
      </p:sp>
      <p:sp>
        <p:nvSpPr>
          <p:cNvPr id="3" name="Content Placeholder 2">
            <a:extLst>
              <a:ext uri="{FF2B5EF4-FFF2-40B4-BE49-F238E27FC236}">
                <a16:creationId xmlns:a16="http://schemas.microsoft.com/office/drawing/2014/main" id="{F189A6E0-9A7E-660E-5610-A267793C1F5B}"/>
              </a:ext>
            </a:extLst>
          </p:cNvPr>
          <p:cNvSpPr>
            <a:spLocks noGrp="1"/>
          </p:cNvSpPr>
          <p:nvPr>
            <p:ph idx="1"/>
          </p:nvPr>
        </p:nvSpPr>
        <p:spPr/>
        <p:txBody>
          <a:bodyPr/>
          <a:lstStyle/>
          <a:p>
            <a:pPr lvl="0" defTabSz="914400" eaLnBrk="0" fontAlgn="base" hangingPunct="0">
              <a:spcBef>
                <a:spcPct val="0"/>
              </a:spcBef>
              <a:spcAft>
                <a:spcPct val="0"/>
              </a:spcAft>
            </a:pPr>
            <a:r>
              <a:rPr lang="en-BE" altLang="en-BE" sz="1800" dirty="0">
                <a:solidFill>
                  <a:schemeClr val="tx1"/>
                </a:solidFill>
                <a:latin typeface="Myriad Pro" panose="020B0503030403020204" charset="0"/>
                <a:hlinkClick r:id="rId2"/>
              </a:rPr>
              <a:t>International Union of Wagon Keepers</a:t>
            </a:r>
            <a:endParaRPr lang="en-BE" altLang="en-BE" sz="1800" dirty="0">
              <a:solidFill>
                <a:schemeClr val="tx1"/>
              </a:solidFill>
              <a:latin typeface="Myriad Pro" panose="020B0503030403020204" charset="0"/>
            </a:endParaRPr>
          </a:p>
          <a:p>
            <a:endParaRPr lang="en-BE" dirty="0">
              <a:latin typeface="Myriad Pro" panose="020B0503030403020204" charset="0"/>
            </a:endParaRPr>
          </a:p>
        </p:txBody>
      </p:sp>
      <p:sp>
        <p:nvSpPr>
          <p:cNvPr id="6" name="TextBox 5">
            <a:extLst>
              <a:ext uri="{FF2B5EF4-FFF2-40B4-BE49-F238E27FC236}">
                <a16:creationId xmlns:a16="http://schemas.microsoft.com/office/drawing/2014/main" id="{E6B7B7D6-3380-4914-DFD1-CAD4EB911664}"/>
              </a:ext>
            </a:extLst>
          </p:cNvPr>
          <p:cNvSpPr txBox="1"/>
          <p:nvPr/>
        </p:nvSpPr>
        <p:spPr>
          <a:xfrm>
            <a:off x="6545342" y="4181594"/>
            <a:ext cx="1901666" cy="369332"/>
          </a:xfrm>
          <a:prstGeom prst="rect">
            <a:avLst/>
          </a:prstGeom>
          <a:noFill/>
        </p:spPr>
        <p:txBody>
          <a:bodyPr wrap="square">
            <a:spAutoFit/>
          </a:bodyPr>
          <a:lstStyle/>
          <a:p>
            <a:pPr lvl="0" defTabSz="914400" eaLnBrk="0" fontAlgn="base" hangingPunct="0">
              <a:spcBef>
                <a:spcPct val="0"/>
              </a:spcBef>
              <a:spcAft>
                <a:spcPct val="0"/>
              </a:spcAft>
            </a:pPr>
            <a:r>
              <a:rPr lang="en-BE" altLang="en-BE" sz="1800">
                <a:solidFill>
                  <a:schemeClr val="tx1"/>
                </a:solidFill>
                <a:latin typeface="Myriad Pro" panose="020B0503030403020204" charset="0"/>
                <a:hlinkClick r:id="rId3"/>
              </a:rPr>
              <a:t>Gilles Peterhans</a:t>
            </a:r>
            <a:r>
              <a:rPr lang="en-BE" altLang="en-BE" sz="1800">
                <a:solidFill>
                  <a:schemeClr val="tx1"/>
                </a:solidFill>
                <a:latin typeface="Myriad Pro" panose="020B0503030403020204" charset="0"/>
              </a:rPr>
              <a:t> </a:t>
            </a:r>
            <a:endParaRPr lang="en-BE" altLang="en-BE" sz="1800" dirty="0">
              <a:solidFill>
                <a:schemeClr val="tx1"/>
              </a:solidFill>
              <a:latin typeface="Myriad Pro" panose="020B0503030403020204" charset="0"/>
            </a:endParaRPr>
          </a:p>
        </p:txBody>
      </p:sp>
      <p:pic>
        <p:nvPicPr>
          <p:cNvPr id="2051" name="Picture 3">
            <a:extLst>
              <a:ext uri="{FF2B5EF4-FFF2-40B4-BE49-F238E27FC236}">
                <a16:creationId xmlns:a16="http://schemas.microsoft.com/office/drawing/2014/main" id="{A62EEE99-CA43-3DF3-89C1-FD30D55696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05550" y="1800344"/>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3FCC71B-6A88-D129-E4E5-08FFF40603C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2957" y="1583054"/>
            <a:ext cx="5231949" cy="3434715"/>
          </a:xfrm>
          <a:prstGeom prst="rect">
            <a:avLst/>
          </a:prstGeom>
        </p:spPr>
      </p:pic>
    </p:spTree>
    <p:extLst>
      <p:ext uri="{BB962C8B-B14F-4D97-AF65-F5344CB8AC3E}">
        <p14:creationId xmlns:p14="http://schemas.microsoft.com/office/powerpoint/2010/main" val="39290538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99920-4253-3310-C844-0DFD4D3179F0}"/>
              </a:ext>
            </a:extLst>
          </p:cNvPr>
          <p:cNvSpPr>
            <a:spLocks noGrp="1"/>
          </p:cNvSpPr>
          <p:nvPr>
            <p:ph type="title"/>
          </p:nvPr>
        </p:nvSpPr>
        <p:spPr/>
        <p:txBody>
          <a:bodyPr/>
          <a:lstStyle/>
          <a:p>
            <a:r>
              <a:rPr lang="en-BE" dirty="0">
                <a:latin typeface="Myriad Pro" panose="020B0503030403020204" charset="0"/>
              </a:rPr>
              <a:t>ENTUR</a:t>
            </a:r>
          </a:p>
        </p:txBody>
      </p:sp>
      <p:sp>
        <p:nvSpPr>
          <p:cNvPr id="3" name="Content Placeholder 2">
            <a:extLst>
              <a:ext uri="{FF2B5EF4-FFF2-40B4-BE49-F238E27FC236}">
                <a16:creationId xmlns:a16="http://schemas.microsoft.com/office/drawing/2014/main" id="{B0BA23CB-4718-AC1A-306E-227B76402FA5}"/>
              </a:ext>
            </a:extLst>
          </p:cNvPr>
          <p:cNvSpPr>
            <a:spLocks noGrp="1"/>
          </p:cNvSpPr>
          <p:nvPr>
            <p:ph idx="1"/>
          </p:nvPr>
        </p:nvSpPr>
        <p:spPr>
          <a:xfrm>
            <a:off x="1115616" y="904712"/>
            <a:ext cx="4707969" cy="3696893"/>
          </a:xfrm>
        </p:spPr>
        <p:txBody>
          <a:bodyPr>
            <a:normAutofit fontScale="92500"/>
          </a:bodyPr>
          <a:lstStyle/>
          <a:p>
            <a:pPr lvl="0" defTabSz="914400" eaLnBrk="0" fontAlgn="base" hangingPunct="0">
              <a:spcBef>
                <a:spcPct val="0"/>
              </a:spcBef>
              <a:spcAft>
                <a:spcPct val="0"/>
              </a:spcAft>
            </a:pPr>
            <a:r>
              <a:rPr lang="en-BE" altLang="en-BE" sz="2400" dirty="0" err="1">
                <a:solidFill>
                  <a:schemeClr val="tx1"/>
                </a:solidFill>
                <a:latin typeface="Myriad Pro" panose="020B0503030403020204" charset="0"/>
              </a:rPr>
              <a:t>Entur</a:t>
            </a:r>
            <a:r>
              <a:rPr lang="en-BE" altLang="en-BE" sz="2400" dirty="0">
                <a:solidFill>
                  <a:schemeClr val="tx1"/>
                </a:solidFill>
                <a:latin typeface="Myriad Pro" panose="020B0503030403020204" charset="0"/>
              </a:rPr>
              <a:t> is a state-owned technology company working to make it easier to choose public transport in Norway.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Established in 2016</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2400" dirty="0">
                <a:solidFill>
                  <a:schemeClr val="tx1"/>
                </a:solidFill>
                <a:latin typeface="Myriad Pro" panose="020B0503030403020204" charset="0"/>
              </a:rPr>
              <a:t>Norwegian example on how MMTIS can be implemented on a European scale. They are very active in the TSI Telematics domain and are pro </a:t>
            </a:r>
            <a:r>
              <a:rPr lang="en-BE" altLang="en-BE" sz="2400" dirty="0" err="1">
                <a:solidFill>
                  <a:schemeClr val="tx1"/>
                </a:solidFill>
                <a:latin typeface="Myriad Pro" panose="020B0503030403020204" charset="0"/>
              </a:rPr>
              <a:t>Netex</a:t>
            </a:r>
            <a:r>
              <a:rPr lang="en-BE" altLang="en-BE" sz="2400" dirty="0">
                <a:solidFill>
                  <a:schemeClr val="tx1"/>
                </a:solidFill>
                <a:latin typeface="Myriad Pro" panose="020B0503030403020204" charset="0"/>
              </a:rPr>
              <a:t>. </a:t>
            </a:r>
          </a:p>
          <a:p>
            <a:pPr lvl="0" defTabSz="914400" eaLnBrk="0" fontAlgn="base" hangingPunct="0">
              <a:spcBef>
                <a:spcPct val="0"/>
              </a:spcBef>
              <a:spcAft>
                <a:spcPct val="0"/>
              </a:spcAft>
            </a:pPr>
            <a:endParaRPr lang="en-BE" altLang="en-BE" sz="2400" dirty="0">
              <a:solidFill>
                <a:schemeClr val="tx1"/>
              </a:solidFill>
              <a:latin typeface="Myriad Pro" panose="020B0503030403020204" charset="0"/>
            </a:endParaRPr>
          </a:p>
          <a:p>
            <a:endParaRPr lang="en-BE" dirty="0">
              <a:latin typeface="Myriad Pro" panose="020B0503030403020204" charset="0"/>
            </a:endParaRPr>
          </a:p>
        </p:txBody>
      </p:sp>
      <p:pic>
        <p:nvPicPr>
          <p:cNvPr id="9" name="Picture 8">
            <a:extLst>
              <a:ext uri="{FF2B5EF4-FFF2-40B4-BE49-F238E27FC236}">
                <a16:creationId xmlns:a16="http://schemas.microsoft.com/office/drawing/2014/main" id="{C2F474C0-1842-6B9A-849F-B115B7A873CE}"/>
              </a:ext>
            </a:extLst>
          </p:cNvPr>
          <p:cNvPicPr>
            <a:picLocks noChangeAspect="1"/>
          </p:cNvPicPr>
          <p:nvPr/>
        </p:nvPicPr>
        <p:blipFill>
          <a:blip r:embed="rId2"/>
          <a:stretch>
            <a:fillRect/>
          </a:stretch>
        </p:blipFill>
        <p:spPr>
          <a:xfrm>
            <a:off x="7017067" y="828674"/>
            <a:ext cx="1632585" cy="1632585"/>
          </a:xfrm>
          <a:prstGeom prst="rect">
            <a:avLst/>
          </a:prstGeom>
        </p:spPr>
      </p:pic>
      <p:pic>
        <p:nvPicPr>
          <p:cNvPr id="3076" name="Picture 4">
            <a:extLst>
              <a:ext uri="{FF2B5EF4-FFF2-40B4-BE49-F238E27FC236}">
                <a16:creationId xmlns:a16="http://schemas.microsoft.com/office/drawing/2014/main" id="{E1B09E98-DE62-0B39-D785-EBE75E7D15E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88016" y="3018949"/>
            <a:ext cx="1661636" cy="166163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5A8D4C5-DF91-A97D-7783-FE345CBF1014}"/>
              </a:ext>
            </a:extLst>
          </p:cNvPr>
          <p:cNvSpPr txBox="1"/>
          <p:nvPr/>
        </p:nvSpPr>
        <p:spPr>
          <a:xfrm>
            <a:off x="7002542" y="4680585"/>
            <a:ext cx="1661636" cy="369332"/>
          </a:xfrm>
          <a:prstGeom prst="rect">
            <a:avLst/>
          </a:prstGeom>
          <a:noFill/>
        </p:spPr>
        <p:txBody>
          <a:bodyPr wrap="square">
            <a:spAutoFit/>
          </a:bodyPr>
          <a:lstStyle/>
          <a:p>
            <a:r>
              <a:rPr lang="en-BE" dirty="0">
                <a:latin typeface="Myriad Pro" panose="020B0503030403020204" charset="0"/>
                <a:hlinkClick r:id="rId4"/>
              </a:rPr>
              <a:t>Einar </a:t>
            </a:r>
            <a:r>
              <a:rPr lang="en-BE" dirty="0" err="1">
                <a:latin typeface="Myriad Pro" panose="020B0503030403020204" charset="0"/>
                <a:hlinkClick r:id="rId4"/>
              </a:rPr>
              <a:t>Bjørkevoll</a:t>
            </a:r>
            <a:endParaRPr lang="en-BE" dirty="0">
              <a:latin typeface="Myriad Pro" panose="020B0503030403020204" charset="0"/>
            </a:endParaRPr>
          </a:p>
        </p:txBody>
      </p:sp>
      <p:sp>
        <p:nvSpPr>
          <p:cNvPr id="19" name="TextBox 18">
            <a:extLst>
              <a:ext uri="{FF2B5EF4-FFF2-40B4-BE49-F238E27FC236}">
                <a16:creationId xmlns:a16="http://schemas.microsoft.com/office/drawing/2014/main" id="{001BB392-3627-9FC2-30B7-14BFCB522480}"/>
              </a:ext>
            </a:extLst>
          </p:cNvPr>
          <p:cNvSpPr txBox="1"/>
          <p:nvPr/>
        </p:nvSpPr>
        <p:spPr>
          <a:xfrm>
            <a:off x="7017066" y="2461259"/>
            <a:ext cx="1844993" cy="369332"/>
          </a:xfrm>
          <a:prstGeom prst="rect">
            <a:avLst/>
          </a:prstGeom>
          <a:noFill/>
        </p:spPr>
        <p:txBody>
          <a:bodyPr wrap="square">
            <a:spAutoFit/>
          </a:bodyPr>
          <a:lstStyle/>
          <a:p>
            <a:r>
              <a:rPr lang="en-BE" dirty="0">
                <a:latin typeface="Myriad Pro" panose="020B0503030403020204" charset="0"/>
                <a:hlinkClick r:id="rId5"/>
              </a:rPr>
              <a:t>Brede Dammen</a:t>
            </a:r>
            <a:endParaRPr lang="en-BE" dirty="0">
              <a:latin typeface="Myriad Pro" panose="020B0503030403020204" charset="0"/>
            </a:endParaRPr>
          </a:p>
        </p:txBody>
      </p:sp>
    </p:spTree>
    <p:extLst>
      <p:ext uri="{BB962C8B-B14F-4D97-AF65-F5344CB8AC3E}">
        <p14:creationId xmlns:p14="http://schemas.microsoft.com/office/powerpoint/2010/main" val="9389537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BDE8-D4FB-653F-347B-DC5033F271BC}"/>
              </a:ext>
            </a:extLst>
          </p:cNvPr>
          <p:cNvSpPr>
            <a:spLocks noGrp="1"/>
          </p:cNvSpPr>
          <p:nvPr>
            <p:ph type="title"/>
          </p:nvPr>
        </p:nvSpPr>
        <p:spPr/>
        <p:txBody>
          <a:bodyPr/>
          <a:lstStyle/>
          <a:p>
            <a:r>
              <a:rPr lang="en-BE" dirty="0" err="1"/>
              <a:t>railML</a:t>
            </a:r>
            <a:endParaRPr lang="en-BE" dirty="0"/>
          </a:p>
        </p:txBody>
      </p:sp>
      <p:sp>
        <p:nvSpPr>
          <p:cNvPr id="3" name="Content Placeholder 2">
            <a:extLst>
              <a:ext uri="{FF2B5EF4-FFF2-40B4-BE49-F238E27FC236}">
                <a16:creationId xmlns:a16="http://schemas.microsoft.com/office/drawing/2014/main" id="{94622602-95F6-8798-9DE4-BF380049D9DE}"/>
              </a:ext>
            </a:extLst>
          </p:cNvPr>
          <p:cNvSpPr>
            <a:spLocks noGrp="1"/>
          </p:cNvSpPr>
          <p:nvPr>
            <p:ph idx="1"/>
          </p:nvPr>
        </p:nvSpPr>
        <p:spPr/>
        <p:txBody>
          <a:bodyPr/>
          <a:lstStyle/>
          <a:p>
            <a:r>
              <a:rPr lang="en-US" dirty="0"/>
              <a:t>The railML.org initiative was founded in early 2002 in response to the background of the constant challenges of connecting different railway IT applications.</a:t>
            </a:r>
            <a:endParaRPr lang="en-BE" dirty="0"/>
          </a:p>
          <a:p>
            <a:endParaRPr lang="en-BE" dirty="0"/>
          </a:p>
          <a:p>
            <a:r>
              <a:rPr lang="nl-BE" dirty="0">
                <a:hlinkClick r:id="rId2"/>
              </a:rPr>
              <a:t>railML.org</a:t>
            </a:r>
            <a:endParaRPr lang="en-BE" dirty="0"/>
          </a:p>
          <a:p>
            <a:endParaRPr lang="en-BE" dirty="0"/>
          </a:p>
          <a:p>
            <a:r>
              <a:rPr lang="en-BE" dirty="0"/>
              <a:t>Coordinator: </a:t>
            </a:r>
            <a:r>
              <a:rPr lang="en-BE" dirty="0">
                <a:hlinkClick r:id="rId3"/>
              </a:rPr>
              <a:t>Vasco Paul Kolmorgen</a:t>
            </a:r>
            <a:endParaRPr lang="en-BE" dirty="0"/>
          </a:p>
          <a:p>
            <a:endParaRPr lang="en-BE" dirty="0"/>
          </a:p>
          <a:p>
            <a:r>
              <a:rPr lang="en-BE" dirty="0"/>
              <a:t>They govern the data model </a:t>
            </a:r>
            <a:r>
              <a:rPr lang="en-BE" dirty="0" err="1"/>
              <a:t>railML</a:t>
            </a:r>
            <a:r>
              <a:rPr lang="en-BE" dirty="0"/>
              <a:t>.</a:t>
            </a:r>
          </a:p>
        </p:txBody>
      </p:sp>
    </p:spTree>
    <p:extLst>
      <p:ext uri="{BB962C8B-B14F-4D97-AF65-F5344CB8AC3E}">
        <p14:creationId xmlns:p14="http://schemas.microsoft.com/office/powerpoint/2010/main" val="29377833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51C23D00-9F62-B647-3B90-74AF808E62F5}"/>
              </a:ext>
            </a:extLst>
          </p:cNvPr>
          <p:cNvSpPr>
            <a:spLocks noGrp="1"/>
          </p:cNvSpPr>
          <p:nvPr>
            <p:ph sz="quarter" idx="12"/>
          </p:nvPr>
        </p:nvSpPr>
        <p:spPr>
          <a:xfrm>
            <a:off x="6100398" y="951311"/>
            <a:ext cx="2858965" cy="3618309"/>
          </a:xfrm>
        </p:spPr>
        <p:txBody>
          <a:bodyPr>
            <a:normAutofit fontScale="85000" lnSpcReduction="10000"/>
          </a:bodyPr>
          <a:lstStyle/>
          <a:p>
            <a:r>
              <a:rPr lang="en-US" dirty="0"/>
              <a:t>Europe’s Rail Joint Undertaking (EU-Rail) is the European partnership on rail research and innovation established under the Horizon Europe </a:t>
            </a:r>
            <a:r>
              <a:rPr lang="en-US" dirty="0" err="1"/>
              <a:t>programme</a:t>
            </a:r>
            <a:r>
              <a:rPr lang="en-US" dirty="0"/>
              <a:t> (2020-2027) and the universal successor of the Shift2Rail Joint Undertaking.</a:t>
            </a:r>
            <a:endParaRPr lang="en-BE" dirty="0"/>
          </a:p>
          <a:p>
            <a:endParaRPr lang="en-BE" dirty="0"/>
          </a:p>
          <a:p>
            <a:r>
              <a:rPr lang="en-BE" dirty="0"/>
              <a:t>Previously: ERJU</a:t>
            </a:r>
          </a:p>
          <a:p>
            <a:endParaRPr lang="en-BE" dirty="0"/>
          </a:p>
          <a:p>
            <a:r>
              <a:rPr lang="en-US" dirty="0">
                <a:hlinkClick r:id="rId2"/>
              </a:rPr>
              <a:t>https://rail-research.europa.eu/</a:t>
            </a:r>
            <a:r>
              <a:rPr lang="en-BE" dirty="0"/>
              <a:t> </a:t>
            </a:r>
            <a:endParaRPr lang="en-US" dirty="0"/>
          </a:p>
        </p:txBody>
      </p:sp>
      <p:pic>
        <p:nvPicPr>
          <p:cNvPr id="5" name="Picture 4" descr="A green and blue poster with text&#10;&#10;AI-generated content may be incorrect.">
            <a:extLst>
              <a:ext uri="{FF2B5EF4-FFF2-40B4-BE49-F238E27FC236}">
                <a16:creationId xmlns:a16="http://schemas.microsoft.com/office/drawing/2014/main" id="{BA0E68D0-C011-0F08-86A2-A117D98C87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5615" y="1475760"/>
            <a:ext cx="4918701" cy="2570021"/>
          </a:xfrm>
          <a:prstGeom prst="rect">
            <a:avLst/>
          </a:prstGeom>
          <a:noFill/>
        </p:spPr>
      </p:pic>
      <p:sp>
        <p:nvSpPr>
          <p:cNvPr id="2" name="Title 1">
            <a:extLst>
              <a:ext uri="{FF2B5EF4-FFF2-40B4-BE49-F238E27FC236}">
                <a16:creationId xmlns:a16="http://schemas.microsoft.com/office/drawing/2014/main" id="{1956D53E-1E76-FAC9-6862-A092B16BDF89}"/>
              </a:ext>
            </a:extLst>
          </p:cNvPr>
          <p:cNvSpPr>
            <a:spLocks noGrp="1"/>
          </p:cNvSpPr>
          <p:nvPr>
            <p:ph type="title"/>
          </p:nvPr>
        </p:nvSpPr>
        <p:spPr>
          <a:xfrm>
            <a:off x="1115616" y="1"/>
            <a:ext cx="6840760" cy="681540"/>
          </a:xfrm>
        </p:spPr>
        <p:txBody>
          <a:bodyPr anchor="ctr">
            <a:normAutofit/>
          </a:bodyPr>
          <a:lstStyle/>
          <a:p>
            <a:r>
              <a:rPr lang="en-BE" dirty="0"/>
              <a:t>Europe’s Rail</a:t>
            </a:r>
          </a:p>
        </p:txBody>
      </p:sp>
    </p:spTree>
    <p:extLst>
      <p:ext uri="{BB962C8B-B14F-4D97-AF65-F5344CB8AC3E}">
        <p14:creationId xmlns:p14="http://schemas.microsoft.com/office/powerpoint/2010/main" val="15488007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06D652-4D89-B03C-ECCA-E852B2EA21F6}"/>
              </a:ext>
            </a:extLst>
          </p:cNvPr>
          <p:cNvSpPr>
            <a:spLocks noGrp="1"/>
          </p:cNvSpPr>
          <p:nvPr>
            <p:ph sz="quarter" idx="12"/>
          </p:nvPr>
        </p:nvSpPr>
        <p:spPr>
          <a:xfrm>
            <a:off x="1115616" y="3429990"/>
            <a:ext cx="7843748" cy="1139629"/>
          </a:xfrm>
        </p:spPr>
        <p:txBody>
          <a:bodyPr>
            <a:normAutofit/>
          </a:bodyPr>
          <a:lstStyle/>
          <a:p>
            <a:r>
              <a:rPr lang="en-US" sz="1600" dirty="0"/>
              <a:t>The link between retail and RU/IM is ensured by cross-attendance of representatives of CSG and JSG as well as between TSGA Advisory Board and RU/IM Telematics Steering Committee.</a:t>
            </a:r>
            <a:endParaRPr lang="en-BE" sz="1600" dirty="0"/>
          </a:p>
        </p:txBody>
      </p:sp>
      <p:pic>
        <p:nvPicPr>
          <p:cNvPr id="6" name="Picture 5">
            <a:extLst>
              <a:ext uri="{FF2B5EF4-FFF2-40B4-BE49-F238E27FC236}">
                <a16:creationId xmlns:a16="http://schemas.microsoft.com/office/drawing/2014/main" id="{44E38419-A4C2-B23F-B937-6034FAE7082C}"/>
              </a:ext>
            </a:extLst>
          </p:cNvPr>
          <p:cNvPicPr>
            <a:picLocks noChangeAspect="1"/>
          </p:cNvPicPr>
          <p:nvPr/>
        </p:nvPicPr>
        <p:blipFill>
          <a:blip r:embed="rId2"/>
          <a:stretch>
            <a:fillRect/>
          </a:stretch>
        </p:blipFill>
        <p:spPr>
          <a:xfrm>
            <a:off x="1115615" y="1010192"/>
            <a:ext cx="6150437" cy="2091148"/>
          </a:xfrm>
          <a:prstGeom prst="rect">
            <a:avLst/>
          </a:prstGeom>
          <a:noFill/>
        </p:spPr>
      </p:pic>
      <p:sp>
        <p:nvSpPr>
          <p:cNvPr id="4" name="Title 3">
            <a:extLst>
              <a:ext uri="{FF2B5EF4-FFF2-40B4-BE49-F238E27FC236}">
                <a16:creationId xmlns:a16="http://schemas.microsoft.com/office/drawing/2014/main" id="{7C9378C3-670C-7F19-9450-F9E642A08F5E}"/>
              </a:ext>
            </a:extLst>
          </p:cNvPr>
          <p:cNvSpPr>
            <a:spLocks noGrp="1"/>
          </p:cNvSpPr>
          <p:nvPr>
            <p:ph type="title"/>
          </p:nvPr>
        </p:nvSpPr>
        <p:spPr>
          <a:xfrm>
            <a:off x="1115616" y="1"/>
            <a:ext cx="6840760" cy="681540"/>
          </a:xfrm>
        </p:spPr>
        <p:txBody>
          <a:bodyPr anchor="ctr">
            <a:normAutofit/>
          </a:bodyPr>
          <a:lstStyle/>
          <a:p>
            <a:r>
              <a:rPr lang="en-BE" dirty="0"/>
              <a:t>Telematics governance bodies (1)</a:t>
            </a:r>
          </a:p>
        </p:txBody>
      </p:sp>
    </p:spTree>
    <p:extLst>
      <p:ext uri="{BB962C8B-B14F-4D97-AF65-F5344CB8AC3E}">
        <p14:creationId xmlns:p14="http://schemas.microsoft.com/office/powerpoint/2010/main" val="19995847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E5AA6F8C-1932-4C24-151D-7EC7021C83E6}"/>
              </a:ext>
            </a:extLst>
          </p:cNvPr>
          <p:cNvSpPr>
            <a:spLocks noGrp="1"/>
          </p:cNvSpPr>
          <p:nvPr>
            <p:ph sz="quarter" idx="12"/>
          </p:nvPr>
        </p:nvSpPr>
        <p:spPr>
          <a:xfrm>
            <a:off x="6511092" y="951311"/>
            <a:ext cx="2448272" cy="3618309"/>
          </a:xfrm>
        </p:spPr>
        <p:txBody>
          <a:bodyPr>
            <a:noAutofit/>
          </a:bodyPr>
          <a:lstStyle/>
          <a:p>
            <a:r>
              <a:rPr lang="en-BE" sz="1300" dirty="0">
                <a:latin typeface="Myriad Pro" panose="020B0503030403020204" charset="0"/>
              </a:rPr>
              <a:t>CSG</a:t>
            </a:r>
          </a:p>
          <a:p>
            <a:pPr lvl="0" defTabSz="914400" eaLnBrk="0" fontAlgn="base" hangingPunct="0">
              <a:spcBef>
                <a:spcPct val="0"/>
              </a:spcBef>
              <a:spcAft>
                <a:spcPct val="0"/>
              </a:spcAft>
            </a:pPr>
            <a:r>
              <a:rPr lang="en-BE" altLang="en-BE" sz="1300" dirty="0">
                <a:solidFill>
                  <a:schemeClr val="tx1"/>
                </a:solidFill>
                <a:latin typeface="Myriad Pro" panose="020B0503030403020204" charset="0"/>
              </a:rPr>
              <a:t>Rail sector’s mirror group for matters related to the statutory ERA Working Parties and Cooperation Groups as well as for other official TAP TSI bodies. </a:t>
            </a:r>
          </a:p>
          <a:p>
            <a:pPr lvl="0" defTabSz="914400" eaLnBrk="0" fontAlgn="base" hangingPunct="0">
              <a:spcBef>
                <a:spcPct val="0"/>
              </a:spcBef>
              <a:spcAft>
                <a:spcPct val="0"/>
              </a:spcAft>
            </a:pPr>
            <a:endParaRPr lang="en-BE" altLang="en-BE" sz="1300" dirty="0">
              <a:solidFill>
                <a:schemeClr val="tx1"/>
              </a:solidFill>
              <a:latin typeface="Myriad Pro" panose="020B0503030403020204" charset="0"/>
            </a:endParaRPr>
          </a:p>
          <a:p>
            <a:r>
              <a:rPr lang="en-BE" sz="1300" dirty="0">
                <a:latin typeface="Myriad Pro" panose="020B0503030403020204" charset="0"/>
              </a:rPr>
              <a:t>TRLG</a:t>
            </a:r>
          </a:p>
          <a:p>
            <a:r>
              <a:rPr lang="en-US" sz="1300" dirty="0">
                <a:latin typeface="Myriad Pro" panose="020B0503030403020204" charset="0"/>
              </a:rPr>
              <a:t>At the beginning of 2017, a TAP Retail Liaison Group was established. It is constituted of the CSG and representatives of the Ticket Vendor associations ECTAA and ETTSA. The initial purpose of this new group is to align Railway and Ticket Vendor positions vis-à-vis the retail provisions in the ERA TAP CCM process.</a:t>
            </a:r>
          </a:p>
        </p:txBody>
      </p:sp>
      <p:sp>
        <p:nvSpPr>
          <p:cNvPr id="11" name="Content Placeholder 2">
            <a:extLst>
              <a:ext uri="{FF2B5EF4-FFF2-40B4-BE49-F238E27FC236}">
                <a16:creationId xmlns:a16="http://schemas.microsoft.com/office/drawing/2014/main" id="{298DDF08-26BC-47B8-1406-EABECE084B65}"/>
              </a:ext>
            </a:extLst>
          </p:cNvPr>
          <p:cNvSpPr>
            <a:spLocks noGrp="1"/>
          </p:cNvSpPr>
          <p:nvPr>
            <p:ph sz="quarter" idx="13"/>
          </p:nvPr>
        </p:nvSpPr>
        <p:spPr>
          <a:xfrm>
            <a:off x="1115616" y="951310"/>
            <a:ext cx="2448272" cy="3906439"/>
          </a:xfrm>
        </p:spPr>
        <p:txBody>
          <a:bodyPr>
            <a:noAutofit/>
          </a:bodyPr>
          <a:lstStyle/>
          <a:p>
            <a:r>
              <a:rPr lang="en-BE" sz="1300" dirty="0">
                <a:latin typeface="Myriad Pro" panose="020B0503030403020204" charset="0"/>
                <a:hlinkClick r:id="rId2"/>
              </a:rPr>
              <a:t>JSG</a:t>
            </a:r>
            <a:endParaRPr lang="en-BE" altLang="en-BE" sz="13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300" dirty="0">
                <a:solidFill>
                  <a:schemeClr val="tx1"/>
                </a:solidFill>
                <a:latin typeface="Myriad Pro" panose="020B0503030403020204" charset="0"/>
              </a:rPr>
              <a:t>Set up in October 2012 as a voluntary organisation. Now supported by 14 European Associations </a:t>
            </a:r>
          </a:p>
          <a:p>
            <a:pPr lvl="0" defTabSz="914400" eaLnBrk="0" fontAlgn="base" hangingPunct="0">
              <a:spcBef>
                <a:spcPct val="0"/>
              </a:spcBef>
              <a:spcAft>
                <a:spcPct val="0"/>
              </a:spcAft>
            </a:pPr>
            <a:endParaRPr lang="en-BE" altLang="en-BE" sz="13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300" dirty="0">
                <a:solidFill>
                  <a:schemeClr val="tx1"/>
                </a:solidFill>
                <a:latin typeface="Myriad Pro" panose="020B0503030403020204" charset="0"/>
              </a:rPr>
              <a:t>Common sector position towards European Union Agency for Railways (ERA) and Directorate-General for Mobility and Transport (DG MOVE) whenever required. </a:t>
            </a:r>
          </a:p>
          <a:p>
            <a:pPr lvl="0" defTabSz="914400" eaLnBrk="0" fontAlgn="base" hangingPunct="0">
              <a:spcBef>
                <a:spcPct val="0"/>
              </a:spcBef>
              <a:spcAft>
                <a:spcPct val="0"/>
              </a:spcAft>
            </a:pPr>
            <a:endParaRPr lang="en-BE" altLang="en-BE" sz="13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300" dirty="0">
                <a:solidFill>
                  <a:schemeClr val="tx1"/>
                </a:solidFill>
                <a:latin typeface="Myriad Pro" panose="020B0503030403020204" charset="0"/>
              </a:rPr>
              <a:t>Involved in the CCM working party for TAF/TAP TSI for change requests. </a:t>
            </a:r>
          </a:p>
          <a:p>
            <a:pPr lvl="0" defTabSz="914400" eaLnBrk="0" fontAlgn="base" hangingPunct="0">
              <a:spcBef>
                <a:spcPct val="0"/>
              </a:spcBef>
              <a:spcAft>
                <a:spcPct val="0"/>
              </a:spcAft>
            </a:pPr>
            <a:endParaRPr lang="en-BE" altLang="en-BE" sz="13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300" dirty="0">
                <a:solidFill>
                  <a:schemeClr val="tx1"/>
                </a:solidFill>
                <a:latin typeface="Myriad Pro" panose="020B0503030403020204" charset="0"/>
              </a:rPr>
              <a:t>=&gt; Very useful TAF/TAP documentation on their website!</a:t>
            </a:r>
          </a:p>
          <a:p>
            <a:pPr lvl="0" defTabSz="914400" eaLnBrk="0" fontAlgn="base" hangingPunct="0">
              <a:spcBef>
                <a:spcPct val="0"/>
              </a:spcBef>
              <a:spcAft>
                <a:spcPct val="0"/>
              </a:spcAft>
            </a:pPr>
            <a:endParaRPr lang="en-BE" altLang="en-BE" sz="1300" dirty="0">
              <a:solidFill>
                <a:schemeClr val="tx1"/>
              </a:solidFill>
              <a:latin typeface="Myriad Pro" panose="020B0503030403020204" charset="0"/>
            </a:endParaRPr>
          </a:p>
          <a:p>
            <a:endParaRPr lang="en-US" sz="1300" dirty="0">
              <a:latin typeface="Myriad Pro" panose="020B0503030403020204" charset="0"/>
            </a:endParaRPr>
          </a:p>
        </p:txBody>
      </p:sp>
      <p:sp>
        <p:nvSpPr>
          <p:cNvPr id="13" name="Content Placeholder 3">
            <a:extLst>
              <a:ext uri="{FF2B5EF4-FFF2-40B4-BE49-F238E27FC236}">
                <a16:creationId xmlns:a16="http://schemas.microsoft.com/office/drawing/2014/main" id="{F1B71A02-E9AA-62A6-4FE7-0BBEAA947E31}"/>
              </a:ext>
            </a:extLst>
          </p:cNvPr>
          <p:cNvSpPr>
            <a:spLocks noGrp="1"/>
          </p:cNvSpPr>
          <p:nvPr>
            <p:ph sz="quarter" idx="14"/>
          </p:nvPr>
        </p:nvSpPr>
        <p:spPr>
          <a:xfrm>
            <a:off x="3851920" y="951311"/>
            <a:ext cx="2448272" cy="3618309"/>
          </a:xfrm>
        </p:spPr>
        <p:txBody>
          <a:bodyPr>
            <a:normAutofit/>
          </a:bodyPr>
          <a:lstStyle/>
          <a:p>
            <a:r>
              <a:rPr lang="en-BE" sz="1300" dirty="0">
                <a:latin typeface="Myriad Pro" panose="020B0503030403020204" charset="0"/>
                <a:hlinkClick r:id="rId3"/>
              </a:rPr>
              <a:t>TSGA</a:t>
            </a:r>
            <a:endParaRPr lang="en-BE" sz="1300" dirty="0">
              <a:latin typeface="Myriad Pro" panose="020B0503030403020204" charset="0"/>
            </a:endParaRPr>
          </a:p>
          <a:p>
            <a:pPr lvl="0" defTabSz="914400" eaLnBrk="0" fontAlgn="base" hangingPunct="0">
              <a:spcBef>
                <a:spcPct val="0"/>
              </a:spcBef>
              <a:spcAft>
                <a:spcPct val="0"/>
              </a:spcAft>
            </a:pPr>
            <a:r>
              <a:rPr lang="en-BE" altLang="en-BE" sz="1300" dirty="0">
                <a:solidFill>
                  <a:schemeClr val="tx1"/>
                </a:solidFill>
                <a:latin typeface="Myriad Pro" panose="020B0503030403020204" charset="0"/>
              </a:rPr>
              <a:t>TAP Services Governance Association </a:t>
            </a:r>
          </a:p>
          <a:p>
            <a:pPr lvl="0" defTabSz="914400" eaLnBrk="0" fontAlgn="base" hangingPunct="0">
              <a:spcBef>
                <a:spcPct val="0"/>
              </a:spcBef>
              <a:spcAft>
                <a:spcPct val="0"/>
              </a:spcAft>
            </a:pPr>
            <a:endParaRPr lang="en-BE" altLang="en-BE" sz="13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300" dirty="0">
                <a:solidFill>
                  <a:schemeClr val="tx1"/>
                </a:solidFill>
                <a:latin typeface="Myriad Pro" panose="020B0503030403020204" charset="0"/>
              </a:rPr>
              <a:t>Its purpose is to ensure that the regulated services exist, in accordance with the TAP TSI Regulatory Services, in a manner that allows regulatory obligations to be met by railways and regulatory rights to be enjoyed. </a:t>
            </a:r>
          </a:p>
        </p:txBody>
      </p:sp>
      <p:sp>
        <p:nvSpPr>
          <p:cNvPr id="15" name="Title 4">
            <a:extLst>
              <a:ext uri="{FF2B5EF4-FFF2-40B4-BE49-F238E27FC236}">
                <a16:creationId xmlns:a16="http://schemas.microsoft.com/office/drawing/2014/main" id="{241C4ECA-9387-ED32-187B-DEE66E759DEA}"/>
              </a:ext>
            </a:extLst>
          </p:cNvPr>
          <p:cNvSpPr>
            <a:spLocks noGrp="1"/>
          </p:cNvSpPr>
          <p:nvPr>
            <p:ph type="title"/>
          </p:nvPr>
        </p:nvSpPr>
        <p:spPr>
          <a:xfrm>
            <a:off x="1115616" y="1"/>
            <a:ext cx="6840760" cy="681540"/>
          </a:xfrm>
        </p:spPr>
        <p:txBody>
          <a:bodyPr/>
          <a:lstStyle/>
          <a:p>
            <a:r>
              <a:rPr lang="en-BE" dirty="0"/>
              <a:t>Telematics governance bodies (2)</a:t>
            </a:r>
            <a:endParaRPr lang="en-US" dirty="0">
              <a:latin typeface="Myriad Pro" panose="020B0503030403020204" charset="0"/>
            </a:endParaRPr>
          </a:p>
        </p:txBody>
      </p:sp>
    </p:spTree>
    <p:extLst>
      <p:ext uri="{BB962C8B-B14F-4D97-AF65-F5344CB8AC3E}">
        <p14:creationId xmlns:p14="http://schemas.microsoft.com/office/powerpoint/2010/main" val="6201427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0E02BE-AA2E-BBD4-AB6E-217794EFF9FE}"/>
              </a:ext>
            </a:extLst>
          </p:cNvPr>
          <p:cNvSpPr>
            <a:spLocks noGrp="1"/>
          </p:cNvSpPr>
          <p:nvPr>
            <p:ph type="title"/>
          </p:nvPr>
        </p:nvSpPr>
        <p:spPr/>
        <p:txBody>
          <a:bodyPr/>
          <a:lstStyle/>
          <a:p>
            <a:r>
              <a:rPr lang="en-BE" dirty="0"/>
              <a:t>NCP</a:t>
            </a:r>
          </a:p>
        </p:txBody>
      </p:sp>
      <p:sp>
        <p:nvSpPr>
          <p:cNvPr id="6" name="Content Placeholder 5">
            <a:extLst>
              <a:ext uri="{FF2B5EF4-FFF2-40B4-BE49-F238E27FC236}">
                <a16:creationId xmlns:a16="http://schemas.microsoft.com/office/drawing/2014/main" id="{1531412F-F364-2FF3-3CF6-AE08E7B896C5}"/>
              </a:ext>
            </a:extLst>
          </p:cNvPr>
          <p:cNvSpPr>
            <a:spLocks noGrp="1"/>
          </p:cNvSpPr>
          <p:nvPr>
            <p:ph idx="1"/>
          </p:nvPr>
        </p:nvSpPr>
        <p:spPr/>
        <p:txBody>
          <a:bodyPr/>
          <a:lstStyle/>
          <a:p>
            <a:r>
              <a:rPr lang="en-US" dirty="0"/>
              <a:t>A network of National Contact Points (NCPs) has been set up to provide information on the implementation of the TSI provisions and to relay any difficulties encountered on the ground to the European level. The Federal Public Service Mobility and Transport is the NCP for Belgium.</a:t>
            </a:r>
            <a:endParaRPr lang="en-BE" dirty="0"/>
          </a:p>
          <a:p>
            <a:endParaRPr lang="en-BE" dirty="0"/>
          </a:p>
          <a:p>
            <a:r>
              <a:rPr lang="en-BE" dirty="0"/>
              <a:t>=&gt; Not to be confused with NAP (National Access Point)</a:t>
            </a:r>
          </a:p>
        </p:txBody>
      </p:sp>
    </p:spTree>
    <p:extLst>
      <p:ext uri="{BB962C8B-B14F-4D97-AF65-F5344CB8AC3E}">
        <p14:creationId xmlns:p14="http://schemas.microsoft.com/office/powerpoint/2010/main" val="34120111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06F5C-D7BC-3666-EA52-3E3A34F028E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E4E685E-6C0C-D4FE-8DFB-01A871F03D93}"/>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8392EAF1-A6A6-49C4-7017-F6000CBBFD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4FC67DD7-FC8F-1D83-E8A6-5BB61789999C}"/>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01947B50-A4DE-5203-8934-59C27111EFB4}"/>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02B74A05-5D14-C6BD-A8FA-3A0C796E0F75}"/>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72D1CE68-AE2D-1B2F-A11D-2557FF2F6E27}"/>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B4516CEF-8C8F-99AA-12D9-94E2186C79DB}"/>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D88D14B0-34AF-8048-9FD0-A038C7F44C55}"/>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95D25385-5A80-82D9-C601-4CFE39106AE9}"/>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33721405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descr="7,063 Lunch Break Illustrations &amp; Clip Art - iStock">
            <a:extLst>
              <a:ext uri="{FF2B5EF4-FFF2-40B4-BE49-F238E27FC236}">
                <a16:creationId xmlns:a16="http://schemas.microsoft.com/office/drawing/2014/main" id="{84534798-0EEB-4B80-AADE-F6AC3EE7C7B7}"/>
              </a:ext>
            </a:extLst>
          </p:cNvPr>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783309" y="843558"/>
            <a:ext cx="5829300" cy="3962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48929E5-2DAE-471A-98B7-0CCD9C42AB70}"/>
              </a:ext>
            </a:extLst>
          </p:cNvPr>
          <p:cNvSpPr>
            <a:spLocks noGrp="1"/>
          </p:cNvSpPr>
          <p:nvPr>
            <p:ph type="title"/>
          </p:nvPr>
        </p:nvSpPr>
        <p:spPr/>
        <p:txBody>
          <a:bodyPr/>
          <a:lstStyle/>
          <a:p>
            <a:r>
              <a:rPr lang="fr-BE" dirty="0"/>
              <a:t>Time for the lunch!</a:t>
            </a:r>
          </a:p>
        </p:txBody>
      </p:sp>
      <p:sp>
        <p:nvSpPr>
          <p:cNvPr id="11" name="TextBox 10">
            <a:extLst>
              <a:ext uri="{FF2B5EF4-FFF2-40B4-BE49-F238E27FC236}">
                <a16:creationId xmlns:a16="http://schemas.microsoft.com/office/drawing/2014/main" id="{B3781DCE-2A01-06DD-7358-191D0A4A69BF}"/>
              </a:ext>
            </a:extLst>
          </p:cNvPr>
          <p:cNvSpPr txBox="1"/>
          <p:nvPr/>
        </p:nvSpPr>
        <p:spPr>
          <a:xfrm>
            <a:off x="6948264" y="4299942"/>
            <a:ext cx="1595758" cy="646331"/>
          </a:xfrm>
          <a:prstGeom prst="rect">
            <a:avLst/>
          </a:prstGeom>
          <a:noFill/>
        </p:spPr>
        <p:txBody>
          <a:bodyPr wrap="none" rtlCol="0">
            <a:spAutoFit/>
          </a:bodyPr>
          <a:lstStyle/>
          <a:p>
            <a:pPr algn="ctr"/>
            <a:r>
              <a:rPr lang="en-GB" dirty="0">
                <a:effectLst>
                  <a:outerShdw blurRad="38100" dist="38100" dir="2700000" algn="tl">
                    <a:srgbClr val="000000">
                      <a:alpha val="43137"/>
                    </a:srgbClr>
                  </a:outerShdw>
                </a:effectLst>
                <a:latin typeface="Myriad Pro" panose="020B0503030403020204" pitchFamily="34" charset="0"/>
              </a:rPr>
              <a:t>Please be back</a:t>
            </a:r>
            <a:br>
              <a:rPr lang="en-GB" dirty="0">
                <a:effectLst>
                  <a:outerShdw blurRad="38100" dist="38100" dir="2700000" algn="tl">
                    <a:srgbClr val="000000">
                      <a:alpha val="43137"/>
                    </a:srgbClr>
                  </a:outerShdw>
                </a:effectLst>
                <a:latin typeface="Myriad Pro" panose="020B0503030403020204" pitchFamily="34" charset="0"/>
              </a:rPr>
            </a:br>
            <a:r>
              <a:rPr lang="en-GB" dirty="0">
                <a:effectLst>
                  <a:outerShdw blurRad="38100" dist="38100" dir="2700000" algn="tl">
                    <a:srgbClr val="000000">
                      <a:alpha val="43137"/>
                    </a:srgbClr>
                  </a:outerShdw>
                </a:effectLst>
                <a:latin typeface="Myriad Pro" panose="020B0503030403020204" pitchFamily="34" charset="0"/>
              </a:rPr>
              <a:t>at  </a:t>
            </a:r>
            <a:r>
              <a:rPr lang="en-GB" dirty="0">
                <a:effectLst>
                  <a:outerShdw blurRad="38100" dist="38100" dir="2700000" algn="tl">
                    <a:srgbClr val="000000">
                      <a:alpha val="43137"/>
                    </a:srgbClr>
                  </a:outerShdw>
                </a:effectLst>
                <a:highlight>
                  <a:srgbClr val="FFFF00"/>
                </a:highlight>
                <a:latin typeface="Myriad Pro" panose="020B0503030403020204" pitchFamily="34" charset="0"/>
              </a:rPr>
              <a:t>13:</a:t>
            </a:r>
            <a:r>
              <a:rPr lang="en-BE" dirty="0">
                <a:effectLst>
                  <a:outerShdw blurRad="38100" dist="38100" dir="2700000" algn="tl">
                    <a:srgbClr val="000000">
                      <a:alpha val="43137"/>
                    </a:srgbClr>
                  </a:outerShdw>
                </a:effectLst>
                <a:highlight>
                  <a:srgbClr val="FFFF00"/>
                </a:highlight>
                <a:latin typeface="Myriad Pro" panose="020B0503030403020204" pitchFamily="34" charset="0"/>
              </a:rPr>
              <a:t>0</a:t>
            </a:r>
            <a:r>
              <a:rPr lang="en-GB" dirty="0">
                <a:effectLst>
                  <a:outerShdw blurRad="38100" dist="38100" dir="2700000" algn="tl">
                    <a:srgbClr val="000000">
                      <a:alpha val="43137"/>
                    </a:srgbClr>
                  </a:outerShdw>
                </a:effectLst>
                <a:highlight>
                  <a:srgbClr val="FFFF00"/>
                </a:highlight>
                <a:latin typeface="Myriad Pro" panose="020B0503030403020204" pitchFamily="34" charset="0"/>
              </a:rPr>
              <a:t>0!</a:t>
            </a:r>
            <a:endParaRPr lang="en-BE" dirty="0">
              <a:effectLst>
                <a:outerShdw blurRad="38100" dist="38100" dir="2700000" algn="tl">
                  <a:srgbClr val="000000">
                    <a:alpha val="43137"/>
                  </a:srgbClr>
                </a:outerShdw>
              </a:effectLst>
              <a:highlight>
                <a:srgbClr val="FFFF00"/>
              </a:highlight>
              <a:latin typeface="Myriad Pro" panose="020B0503030403020204" pitchFamily="34" charset="0"/>
            </a:endParaRPr>
          </a:p>
        </p:txBody>
      </p:sp>
    </p:spTree>
    <p:extLst>
      <p:ext uri="{BB962C8B-B14F-4D97-AF65-F5344CB8AC3E}">
        <p14:creationId xmlns:p14="http://schemas.microsoft.com/office/powerpoint/2010/main" val="322768857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D039B-FAEE-D70B-C54B-32E1122AEA37}"/>
            </a:ext>
          </a:extLst>
        </p:cNvPr>
        <p:cNvGrpSpPr/>
        <p:nvPr/>
      </p:nvGrpSpPr>
      <p:grpSpPr>
        <a:xfrm>
          <a:off x="0" y="0"/>
          <a:ext cx="0" cy="0"/>
          <a:chOff x="0" y="0"/>
          <a:chExt cx="0" cy="0"/>
        </a:xfrm>
      </p:grpSpPr>
      <p:pic>
        <p:nvPicPr>
          <p:cNvPr id="4" name="Picture Placeholder 3" descr="Train tracks in a field&#10;&#10;Description automatically generated with low confidence">
            <a:extLst>
              <a:ext uri="{FF2B5EF4-FFF2-40B4-BE49-F238E27FC236}">
                <a16:creationId xmlns:a16="http://schemas.microsoft.com/office/drawing/2014/main" id="{0479BD08-AF67-4480-09F5-56095CD4FAA0}"/>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815975"/>
            <a:ext cx="9144000" cy="4327525"/>
          </a:xfrm>
          <a:prstGeom prst="rect">
            <a:avLst/>
          </a:prstGeom>
        </p:spPr>
      </p:pic>
      <p:sp>
        <p:nvSpPr>
          <p:cNvPr id="3" name="Text Placeholder 2">
            <a:extLst>
              <a:ext uri="{FF2B5EF4-FFF2-40B4-BE49-F238E27FC236}">
                <a16:creationId xmlns:a16="http://schemas.microsoft.com/office/drawing/2014/main" id="{B20B1100-5824-88EC-3A97-BB2A21884CAE}"/>
              </a:ext>
            </a:extLst>
          </p:cNvPr>
          <p:cNvSpPr>
            <a:spLocks noGrp="1"/>
          </p:cNvSpPr>
          <p:nvPr>
            <p:ph type="body" sz="quarter" idx="11"/>
          </p:nvPr>
        </p:nvSpPr>
        <p:spPr>
          <a:xfrm>
            <a:off x="304800" y="3048001"/>
            <a:ext cx="4069492" cy="1560040"/>
          </a:xfrm>
          <a:solidFill>
            <a:srgbClr val="000000">
              <a:alpha val="49804"/>
            </a:srgbClr>
          </a:solidFill>
        </p:spPr>
        <p:txBody>
          <a:bodyPr/>
          <a:lstStyle/>
          <a:p>
            <a:r>
              <a:rPr lang="en-ZA" sz="2000" dirty="0">
                <a:latin typeface="Myriad Pro" panose="020B0503030403020204" pitchFamily="34" charset="0"/>
                <a:cs typeface="Calibri" panose="020F0502020204030204" pitchFamily="34" charset="0"/>
              </a:rPr>
              <a:t>❺</a:t>
            </a:r>
            <a:br>
              <a:rPr lang="en-ZA" dirty="0">
                <a:solidFill>
                  <a:schemeClr val="bg1"/>
                </a:solidFill>
              </a:rPr>
            </a:br>
            <a:r>
              <a:rPr lang="en-BE" dirty="0">
                <a:solidFill>
                  <a:schemeClr val="bg1"/>
                </a:solidFill>
              </a:rPr>
              <a:t>Implementation Status</a:t>
            </a:r>
            <a:endParaRPr lang="fr-BE" dirty="0">
              <a:solidFill>
                <a:schemeClr val="bg1"/>
              </a:solidFill>
            </a:endParaRPr>
          </a:p>
        </p:txBody>
      </p:sp>
    </p:spTree>
    <p:extLst>
      <p:ext uri="{BB962C8B-B14F-4D97-AF65-F5344CB8AC3E}">
        <p14:creationId xmlns:p14="http://schemas.microsoft.com/office/powerpoint/2010/main" val="6753187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85CEB32-D777-4D0A-25BC-B188D7A95268}"/>
              </a:ext>
            </a:extLst>
          </p:cNvPr>
          <p:cNvSpPr>
            <a:spLocks noGrp="1"/>
          </p:cNvSpPr>
          <p:nvPr>
            <p:ph sz="half" idx="1"/>
          </p:nvPr>
        </p:nvSpPr>
        <p:spPr>
          <a:xfrm>
            <a:off x="1115616" y="915566"/>
            <a:ext cx="3816424" cy="3394472"/>
          </a:xfrm>
        </p:spPr>
        <p:txBody>
          <a:bodyPr>
            <a:normAutofit/>
          </a:bodyPr>
          <a:lstStyle/>
          <a:p>
            <a:r>
              <a:rPr lang="en-BE" dirty="0"/>
              <a:t>Many actors don’t even do the basic requirements yet!</a:t>
            </a:r>
          </a:p>
          <a:p>
            <a:endParaRPr lang="en-BE" dirty="0"/>
          </a:p>
          <a:p>
            <a:r>
              <a:rPr lang="en-US" dirty="0">
                <a:hlinkClick r:id="rId2"/>
              </a:rPr>
              <a:t>Exec summary</a:t>
            </a:r>
            <a:r>
              <a:rPr lang="en-BE" dirty="0">
                <a:hlinkClick r:id="rId2"/>
              </a:rPr>
              <a:t> 2020</a:t>
            </a:r>
            <a:endParaRPr lang="en-BE" dirty="0"/>
          </a:p>
        </p:txBody>
      </p:sp>
      <p:pic>
        <p:nvPicPr>
          <p:cNvPr id="7" name="Picture 6">
            <a:extLst>
              <a:ext uri="{FF2B5EF4-FFF2-40B4-BE49-F238E27FC236}">
                <a16:creationId xmlns:a16="http://schemas.microsoft.com/office/drawing/2014/main" id="{8E48CAA3-1319-B7F7-89E5-6FC3FA2B30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4" y="1181643"/>
            <a:ext cx="3816424" cy="2862318"/>
          </a:xfrm>
          <a:prstGeom prst="rect">
            <a:avLst/>
          </a:prstGeom>
          <a:noFill/>
        </p:spPr>
      </p:pic>
      <p:sp>
        <p:nvSpPr>
          <p:cNvPr id="4" name="Title 3">
            <a:extLst>
              <a:ext uri="{FF2B5EF4-FFF2-40B4-BE49-F238E27FC236}">
                <a16:creationId xmlns:a16="http://schemas.microsoft.com/office/drawing/2014/main" id="{E91DB7B1-02A2-2032-DB9F-2DBDCA0774ED}"/>
              </a:ext>
            </a:extLst>
          </p:cNvPr>
          <p:cNvSpPr>
            <a:spLocks noGrp="1"/>
          </p:cNvSpPr>
          <p:nvPr>
            <p:ph type="title"/>
          </p:nvPr>
        </p:nvSpPr>
        <p:spPr>
          <a:xfrm>
            <a:off x="1115616" y="1"/>
            <a:ext cx="6840760" cy="681540"/>
          </a:xfrm>
        </p:spPr>
        <p:txBody>
          <a:bodyPr anchor="ctr">
            <a:normAutofit/>
          </a:bodyPr>
          <a:lstStyle/>
          <a:p>
            <a:r>
              <a:rPr lang="en-BE" dirty="0"/>
              <a:t>Global status</a:t>
            </a:r>
          </a:p>
        </p:txBody>
      </p:sp>
    </p:spTree>
    <p:extLst>
      <p:ext uri="{BB962C8B-B14F-4D97-AF65-F5344CB8AC3E}">
        <p14:creationId xmlns:p14="http://schemas.microsoft.com/office/powerpoint/2010/main" val="12701468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AE27F8-E921-8CD1-D790-4D6AE34C4EB6}"/>
              </a:ext>
            </a:extLst>
          </p:cNvPr>
          <p:cNvSpPr>
            <a:spLocks noGrp="1"/>
          </p:cNvSpPr>
          <p:nvPr>
            <p:ph type="title"/>
          </p:nvPr>
        </p:nvSpPr>
        <p:spPr/>
        <p:txBody>
          <a:bodyPr/>
          <a:lstStyle/>
          <a:p>
            <a:r>
              <a:rPr lang="en-BE" dirty="0"/>
              <a:t>Hands on with statistics!</a:t>
            </a:r>
          </a:p>
        </p:txBody>
      </p:sp>
      <p:sp>
        <p:nvSpPr>
          <p:cNvPr id="5" name="Content Placeholder 4">
            <a:extLst>
              <a:ext uri="{FF2B5EF4-FFF2-40B4-BE49-F238E27FC236}">
                <a16:creationId xmlns:a16="http://schemas.microsoft.com/office/drawing/2014/main" id="{85A08B41-B3D5-C255-5E46-41F7D1B04C37}"/>
              </a:ext>
            </a:extLst>
          </p:cNvPr>
          <p:cNvSpPr>
            <a:spLocks noGrp="1"/>
          </p:cNvSpPr>
          <p:nvPr>
            <p:ph idx="1"/>
          </p:nvPr>
        </p:nvSpPr>
        <p:spPr/>
        <p:txBody>
          <a:bodyPr/>
          <a:lstStyle/>
          <a:p>
            <a:r>
              <a:rPr lang="nl-BE" dirty="0">
                <a:hlinkClick r:id="rId2"/>
              </a:rPr>
              <a:t>https://www.era.europa.eu/content/era-railway-factsheets</a:t>
            </a:r>
            <a:r>
              <a:rPr lang="en-BE" dirty="0"/>
              <a:t> </a:t>
            </a:r>
          </a:p>
        </p:txBody>
      </p:sp>
      <p:pic>
        <p:nvPicPr>
          <p:cNvPr id="7" name="Picture 6">
            <a:extLst>
              <a:ext uri="{FF2B5EF4-FFF2-40B4-BE49-F238E27FC236}">
                <a16:creationId xmlns:a16="http://schemas.microsoft.com/office/drawing/2014/main" id="{DD8B9EB0-9F5C-D690-D4D8-F63B7E0D2E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8720" y="1484966"/>
            <a:ext cx="6650182" cy="3530908"/>
          </a:xfrm>
          <a:prstGeom prst="rect">
            <a:avLst/>
          </a:prstGeom>
          <a:ln>
            <a:solidFill>
              <a:srgbClr val="000000"/>
            </a:solidFill>
          </a:ln>
        </p:spPr>
      </p:pic>
    </p:spTree>
    <p:extLst>
      <p:ext uri="{BB962C8B-B14F-4D97-AF65-F5344CB8AC3E}">
        <p14:creationId xmlns:p14="http://schemas.microsoft.com/office/powerpoint/2010/main" val="32044523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54B667-3768-A0F1-22F2-17A75A9B5C41}"/>
              </a:ext>
            </a:extLst>
          </p:cNvPr>
          <p:cNvSpPr>
            <a:spLocks noGrp="1"/>
          </p:cNvSpPr>
          <p:nvPr>
            <p:ph sz="half" idx="1"/>
          </p:nvPr>
        </p:nvSpPr>
        <p:spPr>
          <a:xfrm>
            <a:off x="1115616" y="915566"/>
            <a:ext cx="3816424" cy="3394472"/>
          </a:xfrm>
        </p:spPr>
        <p:txBody>
          <a:bodyPr>
            <a:normAutofit/>
          </a:bodyPr>
          <a:lstStyle/>
          <a:p>
            <a:r>
              <a:rPr lang="en-BE" dirty="0"/>
              <a:t>Exchanging train information messages is “Pretty easy” to implement</a:t>
            </a:r>
          </a:p>
          <a:p>
            <a:endParaRPr lang="en-BE" dirty="0"/>
          </a:p>
          <a:p>
            <a:r>
              <a:rPr lang="en-US" dirty="0"/>
              <a:t>RNE TIS</a:t>
            </a:r>
            <a:r>
              <a:rPr lang="en-BE" dirty="0"/>
              <a:t>: </a:t>
            </a:r>
          </a:p>
          <a:p>
            <a:r>
              <a:rPr lang="en-US" dirty="0">
                <a:hlinkClick r:id="rId2"/>
              </a:rPr>
              <a:t>https://tis-prod.rne.eu</a:t>
            </a:r>
            <a:r>
              <a:rPr lang="en-BE" dirty="0">
                <a:hlinkClick r:id="rId2"/>
              </a:rPr>
              <a:t>/</a:t>
            </a:r>
            <a:r>
              <a:rPr lang="en-BE" dirty="0"/>
              <a:t> </a:t>
            </a:r>
          </a:p>
          <a:p>
            <a:r>
              <a:rPr lang="en-BE" dirty="0"/>
              <a:t>(Demo)</a:t>
            </a:r>
          </a:p>
        </p:txBody>
      </p:sp>
      <p:pic>
        <p:nvPicPr>
          <p:cNvPr id="5" name="Picture 4">
            <a:extLst>
              <a:ext uri="{FF2B5EF4-FFF2-40B4-BE49-F238E27FC236}">
                <a16:creationId xmlns:a16="http://schemas.microsoft.com/office/drawing/2014/main" id="{B8A6D9BB-07FF-2557-7061-9DB82228475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4" y="1181643"/>
            <a:ext cx="3816424" cy="2862318"/>
          </a:xfrm>
          <a:prstGeom prst="rect">
            <a:avLst/>
          </a:prstGeom>
          <a:noFill/>
        </p:spPr>
      </p:pic>
      <p:sp>
        <p:nvSpPr>
          <p:cNvPr id="2" name="Title 1">
            <a:extLst>
              <a:ext uri="{FF2B5EF4-FFF2-40B4-BE49-F238E27FC236}">
                <a16:creationId xmlns:a16="http://schemas.microsoft.com/office/drawing/2014/main" id="{4537385A-2843-F300-9362-30E807036092}"/>
              </a:ext>
            </a:extLst>
          </p:cNvPr>
          <p:cNvSpPr>
            <a:spLocks noGrp="1"/>
          </p:cNvSpPr>
          <p:nvPr>
            <p:ph type="title"/>
          </p:nvPr>
        </p:nvSpPr>
        <p:spPr>
          <a:xfrm>
            <a:off x="1115616" y="1"/>
            <a:ext cx="6840760" cy="681540"/>
          </a:xfrm>
        </p:spPr>
        <p:txBody>
          <a:bodyPr anchor="ctr">
            <a:normAutofit/>
          </a:bodyPr>
          <a:lstStyle/>
          <a:p>
            <a:r>
              <a:rPr lang="en-BE" dirty="0"/>
              <a:t>Train information message</a:t>
            </a:r>
          </a:p>
        </p:txBody>
      </p:sp>
    </p:spTree>
    <p:extLst>
      <p:ext uri="{BB962C8B-B14F-4D97-AF65-F5344CB8AC3E}">
        <p14:creationId xmlns:p14="http://schemas.microsoft.com/office/powerpoint/2010/main" val="232428874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463E0B-3D47-11D6-36CC-8F04A7AD4BED}"/>
              </a:ext>
            </a:extLst>
          </p:cNvPr>
          <p:cNvSpPr>
            <a:spLocks noGrp="1"/>
          </p:cNvSpPr>
          <p:nvPr>
            <p:ph type="title"/>
          </p:nvPr>
        </p:nvSpPr>
        <p:spPr/>
        <p:txBody>
          <a:bodyPr/>
          <a:lstStyle/>
          <a:p>
            <a:r>
              <a:rPr lang="en-BE" dirty="0"/>
              <a:t>Capacity allocation</a:t>
            </a:r>
          </a:p>
        </p:txBody>
      </p:sp>
      <p:sp>
        <p:nvSpPr>
          <p:cNvPr id="5" name="Content Placeholder 4">
            <a:extLst>
              <a:ext uri="{FF2B5EF4-FFF2-40B4-BE49-F238E27FC236}">
                <a16:creationId xmlns:a16="http://schemas.microsoft.com/office/drawing/2014/main" id="{3907109D-9A6D-9C2E-FA49-197C5ADDDE8E}"/>
              </a:ext>
            </a:extLst>
          </p:cNvPr>
          <p:cNvSpPr>
            <a:spLocks noGrp="1"/>
          </p:cNvSpPr>
          <p:nvPr>
            <p:ph idx="1"/>
          </p:nvPr>
        </p:nvSpPr>
        <p:spPr/>
        <p:txBody>
          <a:bodyPr/>
          <a:lstStyle/>
          <a:p>
            <a:r>
              <a:rPr lang="en-BE" dirty="0"/>
              <a:t>Much harder to implement given the legacy systems inside the IM and RU.</a:t>
            </a:r>
          </a:p>
        </p:txBody>
      </p:sp>
    </p:spTree>
    <p:extLst>
      <p:ext uri="{BB962C8B-B14F-4D97-AF65-F5344CB8AC3E}">
        <p14:creationId xmlns:p14="http://schemas.microsoft.com/office/powerpoint/2010/main" val="23934763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4E3F95-DB9E-18F4-63EC-CDA74CD08BBB}"/>
              </a:ext>
            </a:extLst>
          </p:cNvPr>
          <p:cNvSpPr>
            <a:spLocks noGrp="1"/>
          </p:cNvSpPr>
          <p:nvPr>
            <p:ph sz="half" idx="1"/>
          </p:nvPr>
        </p:nvSpPr>
        <p:spPr>
          <a:xfrm>
            <a:off x="1115616" y="915566"/>
            <a:ext cx="3816424" cy="3394472"/>
          </a:xfrm>
        </p:spPr>
        <p:txBody>
          <a:bodyPr>
            <a:normAutofit/>
          </a:bodyPr>
          <a:lstStyle/>
          <a:p>
            <a:r>
              <a:rPr lang="en-BE" dirty="0"/>
              <a:t>Pain point! </a:t>
            </a:r>
          </a:p>
          <a:p>
            <a:endParaRPr lang="en-BE" dirty="0"/>
          </a:p>
          <a:p>
            <a:r>
              <a:rPr lang="en-BE" dirty="0"/>
              <a:t>A EU wide unique train number</a:t>
            </a:r>
          </a:p>
        </p:txBody>
      </p:sp>
      <p:pic>
        <p:nvPicPr>
          <p:cNvPr id="5" name="Picture 4">
            <a:extLst>
              <a:ext uri="{FF2B5EF4-FFF2-40B4-BE49-F238E27FC236}">
                <a16:creationId xmlns:a16="http://schemas.microsoft.com/office/drawing/2014/main" id="{CDC72C6A-7048-5E5B-C039-8697504FCF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8064" y="1181643"/>
            <a:ext cx="3816424" cy="2862318"/>
          </a:xfrm>
          <a:prstGeom prst="rect">
            <a:avLst/>
          </a:prstGeom>
          <a:noFill/>
        </p:spPr>
      </p:pic>
      <p:sp>
        <p:nvSpPr>
          <p:cNvPr id="2" name="Title 1">
            <a:extLst>
              <a:ext uri="{FF2B5EF4-FFF2-40B4-BE49-F238E27FC236}">
                <a16:creationId xmlns:a16="http://schemas.microsoft.com/office/drawing/2014/main" id="{033BF711-8468-1629-502F-890612BA2D3C}"/>
              </a:ext>
            </a:extLst>
          </p:cNvPr>
          <p:cNvSpPr>
            <a:spLocks noGrp="1"/>
          </p:cNvSpPr>
          <p:nvPr>
            <p:ph type="title"/>
          </p:nvPr>
        </p:nvSpPr>
        <p:spPr>
          <a:xfrm>
            <a:off x="1115616" y="1"/>
            <a:ext cx="6840760" cy="681540"/>
          </a:xfrm>
        </p:spPr>
        <p:txBody>
          <a:bodyPr anchor="ctr">
            <a:normAutofit/>
          </a:bodyPr>
          <a:lstStyle/>
          <a:p>
            <a:r>
              <a:rPr lang="en-BE" dirty="0"/>
              <a:t>New train identifier</a:t>
            </a:r>
          </a:p>
        </p:txBody>
      </p:sp>
    </p:spTree>
    <p:extLst>
      <p:ext uri="{BB962C8B-B14F-4D97-AF65-F5344CB8AC3E}">
        <p14:creationId xmlns:p14="http://schemas.microsoft.com/office/powerpoint/2010/main" val="35362826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5CD832-FA24-D668-E447-213E1F3EDF21}"/>
              </a:ext>
            </a:extLst>
          </p:cNvPr>
          <p:cNvSpPr>
            <a:spLocks noGrp="1"/>
          </p:cNvSpPr>
          <p:nvPr>
            <p:ph type="title"/>
          </p:nvPr>
        </p:nvSpPr>
        <p:spPr>
          <a:xfrm>
            <a:off x="1115616" y="1"/>
            <a:ext cx="6840760" cy="681540"/>
          </a:xfrm>
        </p:spPr>
        <p:txBody>
          <a:bodyPr anchor="ctr">
            <a:normAutofit/>
          </a:bodyPr>
          <a:lstStyle/>
          <a:p>
            <a:r>
              <a:rPr lang="en-BE" dirty="0"/>
              <a:t>Train composition message</a:t>
            </a:r>
          </a:p>
        </p:txBody>
      </p:sp>
      <p:pic>
        <p:nvPicPr>
          <p:cNvPr id="6" name="Picture 5">
            <a:extLst>
              <a:ext uri="{FF2B5EF4-FFF2-40B4-BE49-F238E27FC236}">
                <a16:creationId xmlns:a16="http://schemas.microsoft.com/office/drawing/2014/main" id="{CACD3392-BBD3-2148-DA4C-07088BCCD0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36613" y="904712"/>
            <a:ext cx="4929190" cy="3696893"/>
          </a:xfrm>
          <a:prstGeom prst="rect">
            <a:avLst/>
          </a:prstGeom>
          <a:noFill/>
        </p:spPr>
      </p:pic>
    </p:spTree>
    <p:extLst>
      <p:ext uri="{BB962C8B-B14F-4D97-AF65-F5344CB8AC3E}">
        <p14:creationId xmlns:p14="http://schemas.microsoft.com/office/powerpoint/2010/main" val="16373125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97DF8-35F3-EB5B-391E-4E4C40CC1CDA}"/>
              </a:ext>
            </a:extLst>
          </p:cNvPr>
          <p:cNvSpPr>
            <a:spLocks noGrp="1"/>
          </p:cNvSpPr>
          <p:nvPr>
            <p:ph type="title"/>
          </p:nvPr>
        </p:nvSpPr>
        <p:spPr/>
        <p:txBody>
          <a:bodyPr/>
          <a:lstStyle/>
          <a:p>
            <a:r>
              <a:rPr lang="en-BE" dirty="0"/>
              <a:t>What about Infrabel?</a:t>
            </a:r>
          </a:p>
        </p:txBody>
      </p:sp>
      <p:pic>
        <p:nvPicPr>
          <p:cNvPr id="5" name="Content Placeholder 4">
            <a:extLst>
              <a:ext uri="{FF2B5EF4-FFF2-40B4-BE49-F238E27FC236}">
                <a16:creationId xmlns:a16="http://schemas.microsoft.com/office/drawing/2014/main" id="{01F2DCF4-BAC2-6919-0CDA-F208B9C4828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116013" y="941186"/>
            <a:ext cx="7570787" cy="3624666"/>
          </a:xfrm>
        </p:spPr>
      </p:pic>
    </p:spTree>
    <p:extLst>
      <p:ext uri="{BB962C8B-B14F-4D97-AF65-F5344CB8AC3E}">
        <p14:creationId xmlns:p14="http://schemas.microsoft.com/office/powerpoint/2010/main" val="38710206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4685-34FE-C8DA-C005-34F845C3287D}"/>
              </a:ext>
            </a:extLst>
          </p:cNvPr>
          <p:cNvSpPr>
            <a:spLocks noGrp="1"/>
          </p:cNvSpPr>
          <p:nvPr>
            <p:ph type="title"/>
          </p:nvPr>
        </p:nvSpPr>
        <p:spPr/>
        <p:txBody>
          <a:bodyPr/>
          <a:lstStyle/>
          <a:p>
            <a:r>
              <a:rPr lang="en-BE" dirty="0"/>
              <a:t>What about Infrabel?</a:t>
            </a:r>
          </a:p>
        </p:txBody>
      </p:sp>
      <p:pic>
        <p:nvPicPr>
          <p:cNvPr id="5" name="Content Placeholder 4">
            <a:extLst>
              <a:ext uri="{FF2B5EF4-FFF2-40B4-BE49-F238E27FC236}">
                <a16:creationId xmlns:a16="http://schemas.microsoft.com/office/drawing/2014/main" id="{24CB23AF-97DE-570E-2CBE-79B1B9DDD83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224630" y="904875"/>
            <a:ext cx="7353552" cy="3697288"/>
          </a:xfrm>
        </p:spPr>
      </p:pic>
    </p:spTree>
    <p:extLst>
      <p:ext uri="{BB962C8B-B14F-4D97-AF65-F5344CB8AC3E}">
        <p14:creationId xmlns:p14="http://schemas.microsoft.com/office/powerpoint/2010/main" val="1439591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9E319-2D9D-E4D0-3604-4683EA2305D1}"/>
              </a:ext>
            </a:extLst>
          </p:cNvPr>
          <p:cNvSpPr>
            <a:spLocks noGrp="1"/>
          </p:cNvSpPr>
          <p:nvPr>
            <p:ph type="title"/>
          </p:nvPr>
        </p:nvSpPr>
        <p:spPr/>
        <p:txBody>
          <a:bodyPr/>
          <a:lstStyle/>
          <a:p>
            <a:r>
              <a:rPr lang="en-BE" dirty="0"/>
              <a:t>What about Infrabel?</a:t>
            </a:r>
          </a:p>
        </p:txBody>
      </p:sp>
      <p:pic>
        <p:nvPicPr>
          <p:cNvPr id="5" name="Content Placeholder 4">
            <a:extLst>
              <a:ext uri="{FF2B5EF4-FFF2-40B4-BE49-F238E27FC236}">
                <a16:creationId xmlns:a16="http://schemas.microsoft.com/office/drawing/2014/main" id="{B1D88EDE-AAEE-1388-169D-CBB21804CDB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116013" y="912891"/>
            <a:ext cx="7570787" cy="3681256"/>
          </a:xfrm>
        </p:spPr>
      </p:pic>
    </p:spTree>
    <p:extLst>
      <p:ext uri="{BB962C8B-B14F-4D97-AF65-F5344CB8AC3E}">
        <p14:creationId xmlns:p14="http://schemas.microsoft.com/office/powerpoint/2010/main" val="30014388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ork tools and supplies">
            <a:extLst>
              <a:ext uri="{FF2B5EF4-FFF2-40B4-BE49-F238E27FC236}">
                <a16:creationId xmlns:a16="http://schemas.microsoft.com/office/drawing/2014/main" id="{26A77248-9AD0-828D-6CA6-8A2579905CC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754084"/>
            <a:ext cx="9143980" cy="4389879"/>
          </a:xfrm>
          <a:prstGeom prst="rect">
            <a:avLst/>
          </a:prstGeom>
          <a:noFill/>
        </p:spPr>
      </p:pic>
      <p:sp>
        <p:nvSpPr>
          <p:cNvPr id="4" name="Title 3">
            <a:extLst>
              <a:ext uri="{FF2B5EF4-FFF2-40B4-BE49-F238E27FC236}">
                <a16:creationId xmlns:a16="http://schemas.microsoft.com/office/drawing/2014/main" id="{E1C34935-45D3-5455-069F-4E747418F31A}"/>
              </a:ext>
            </a:extLst>
          </p:cNvPr>
          <p:cNvSpPr>
            <a:spLocks noGrp="1"/>
          </p:cNvSpPr>
          <p:nvPr>
            <p:ph type="title"/>
          </p:nvPr>
        </p:nvSpPr>
        <p:spPr>
          <a:xfrm>
            <a:off x="1" y="4227934"/>
            <a:ext cx="9149862" cy="486054"/>
          </a:xfrm>
        </p:spPr>
        <p:txBody>
          <a:bodyPr anchor="ctr">
            <a:normAutofit/>
          </a:bodyPr>
          <a:lstStyle/>
          <a:p>
            <a:pPr>
              <a:lnSpc>
                <a:spcPct val="90000"/>
              </a:lnSpc>
            </a:pPr>
            <a:r>
              <a:rPr lang="en-BE" dirty="0"/>
              <a:t>Tools</a:t>
            </a:r>
            <a:endParaRPr lang="en-BE"/>
          </a:p>
        </p:txBody>
      </p:sp>
    </p:spTree>
    <p:extLst>
      <p:ext uri="{BB962C8B-B14F-4D97-AF65-F5344CB8AC3E}">
        <p14:creationId xmlns:p14="http://schemas.microsoft.com/office/powerpoint/2010/main" val="1128280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409293D-5488-77BE-5C16-2FF93F9CB906}"/>
              </a:ext>
            </a:extLst>
          </p:cNvPr>
          <p:cNvSpPr>
            <a:spLocks noGrp="1"/>
          </p:cNvSpPr>
          <p:nvPr>
            <p:ph sz="half" idx="1"/>
          </p:nvPr>
        </p:nvSpPr>
        <p:spPr>
          <a:xfrm>
            <a:off x="1115616" y="915566"/>
            <a:ext cx="3816424" cy="3394472"/>
          </a:xfrm>
        </p:spPr>
        <p:txBody>
          <a:bodyPr>
            <a:normAutofit/>
          </a:bodyPr>
          <a:lstStyle/>
          <a:p>
            <a:pPr>
              <a:lnSpc>
                <a:spcPct val="90000"/>
              </a:lnSpc>
            </a:pPr>
            <a:r>
              <a:rPr lang="en-US" dirty="0"/>
              <a:t>Target group: all</a:t>
            </a:r>
            <a:endParaRPr lang="en-BE" dirty="0"/>
          </a:p>
          <a:p>
            <a:pPr>
              <a:lnSpc>
                <a:spcPct val="90000"/>
              </a:lnSpc>
            </a:pPr>
            <a:endParaRPr lang="en-BE" dirty="0"/>
          </a:p>
          <a:p>
            <a:pPr>
              <a:lnSpc>
                <a:spcPct val="90000"/>
              </a:lnSpc>
            </a:pPr>
            <a:r>
              <a:rPr lang="en-US" dirty="0">
                <a:hlinkClick r:id="rId2"/>
              </a:rPr>
              <a:t>https://rne.eu/it/products/ccs/what-is-ccs/</a:t>
            </a:r>
            <a:r>
              <a:rPr lang="en-BE" dirty="0"/>
              <a:t> </a:t>
            </a:r>
            <a:endParaRPr lang="en-US" dirty="0"/>
          </a:p>
          <a:p>
            <a:pPr>
              <a:lnSpc>
                <a:spcPct val="90000"/>
              </a:lnSpc>
            </a:pPr>
            <a:endParaRPr lang="en-BE" dirty="0"/>
          </a:p>
          <a:p>
            <a:pPr>
              <a:lnSpc>
                <a:spcPct val="90000"/>
              </a:lnSpc>
            </a:pPr>
            <a:r>
              <a:rPr lang="en-US" dirty="0"/>
              <a:t>The basic requirements (codes &amp; common interface)</a:t>
            </a:r>
          </a:p>
          <a:p>
            <a:pPr>
              <a:lnSpc>
                <a:spcPct val="90000"/>
              </a:lnSpc>
            </a:pPr>
            <a:endParaRPr lang="en-BE" dirty="0"/>
          </a:p>
          <a:p>
            <a:pPr>
              <a:lnSpc>
                <a:spcPct val="90000"/>
              </a:lnSpc>
            </a:pPr>
            <a:r>
              <a:rPr lang="en-US" dirty="0"/>
              <a:t>Common components</a:t>
            </a:r>
            <a:endParaRPr lang="en-BE" dirty="0"/>
          </a:p>
        </p:txBody>
      </p:sp>
      <p:pic>
        <p:nvPicPr>
          <p:cNvPr id="47107" name="Picture 3">
            <a:extLst>
              <a:ext uri="{FF2B5EF4-FFF2-40B4-BE49-F238E27FC236}">
                <a16:creationId xmlns:a16="http://schemas.microsoft.com/office/drawing/2014/main" id="{BCDB6532-136F-732D-539E-D53AD6D5A10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148064" y="1701631"/>
            <a:ext cx="3816424" cy="1822342"/>
          </a:xfrm>
          <a:prstGeom prst="rect">
            <a:avLst/>
          </a:prstGeom>
          <a:solidFill>
            <a:srgbClr val="FFFFFF"/>
          </a:solidFill>
        </p:spPr>
      </p:pic>
      <p:sp>
        <p:nvSpPr>
          <p:cNvPr id="4" name="Title 3">
            <a:extLst>
              <a:ext uri="{FF2B5EF4-FFF2-40B4-BE49-F238E27FC236}">
                <a16:creationId xmlns:a16="http://schemas.microsoft.com/office/drawing/2014/main" id="{79BB488D-82CB-0B9D-1558-E2C8DDB421B7}"/>
              </a:ext>
            </a:extLst>
          </p:cNvPr>
          <p:cNvSpPr>
            <a:spLocks noGrp="1"/>
          </p:cNvSpPr>
          <p:nvPr>
            <p:ph type="title"/>
          </p:nvPr>
        </p:nvSpPr>
        <p:spPr>
          <a:xfrm>
            <a:off x="1115616" y="1"/>
            <a:ext cx="6840760" cy="681540"/>
          </a:xfrm>
        </p:spPr>
        <p:txBody>
          <a:bodyPr anchor="ctr">
            <a:normAutofit/>
          </a:bodyPr>
          <a:lstStyle/>
          <a:p>
            <a:r>
              <a:rPr lang="en-BE" dirty="0"/>
              <a:t>RNE CCS</a:t>
            </a:r>
          </a:p>
        </p:txBody>
      </p:sp>
    </p:spTree>
    <p:extLst>
      <p:ext uri="{BB962C8B-B14F-4D97-AF65-F5344CB8AC3E}">
        <p14:creationId xmlns:p14="http://schemas.microsoft.com/office/powerpoint/2010/main" val="20920313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B898CF1-932F-BFDB-8AFB-E9ABCDC14C5A}"/>
              </a:ext>
            </a:extLst>
          </p:cNvPr>
          <p:cNvSpPr txBox="1"/>
          <p:nvPr/>
        </p:nvSpPr>
        <p:spPr>
          <a:xfrm>
            <a:off x="6100398" y="951311"/>
            <a:ext cx="2858965" cy="3618309"/>
          </a:xfrm>
          <a:prstGeom prst="rect">
            <a:avLst/>
          </a:prstGeom>
        </p:spPr>
        <p:txBody>
          <a:bodyPr vert="horz" lIns="91420" tIns="45709" rIns="91420" bIns="45709" rtlCol="0">
            <a:normAutofit/>
          </a:bodyPr>
          <a:lstStyle/>
          <a:p>
            <a:pPr>
              <a:spcBef>
                <a:spcPct val="20000"/>
              </a:spcBef>
            </a:pPr>
            <a:r>
              <a:rPr lang="en-US" sz="1600" b="0" dirty="0">
                <a:solidFill>
                  <a:schemeClr val="tx1">
                    <a:lumMod val="75000"/>
                  </a:schemeClr>
                </a:solidFill>
                <a:latin typeface="Myriad Pro" panose="020B0503030403020204" pitchFamily="34" charset="0"/>
              </a:rPr>
              <a:t>Target group: IM's &amp; Rail freight customers</a:t>
            </a:r>
          </a:p>
          <a:p>
            <a:pPr>
              <a:spcBef>
                <a:spcPct val="20000"/>
              </a:spcBef>
            </a:pPr>
            <a:endParaRPr lang="en-BE" sz="1600" b="0" dirty="0">
              <a:solidFill>
                <a:schemeClr val="tx1">
                  <a:lumMod val="75000"/>
                </a:schemeClr>
              </a:solidFill>
              <a:latin typeface="Myriad Pro" panose="020B0503030403020204" pitchFamily="34" charset="0"/>
            </a:endParaRPr>
          </a:p>
          <a:p>
            <a:pPr>
              <a:spcBef>
                <a:spcPct val="20000"/>
              </a:spcBef>
            </a:pPr>
            <a:r>
              <a:rPr lang="en-US" sz="1600" b="0" dirty="0">
                <a:solidFill>
                  <a:schemeClr val="tx1">
                    <a:lumMod val="75000"/>
                  </a:schemeClr>
                </a:solidFill>
                <a:latin typeface="Myriad Pro" panose="020B0503030403020204" pitchFamily="34" charset="0"/>
              </a:rPr>
              <a:t>Train running information</a:t>
            </a:r>
          </a:p>
          <a:p>
            <a:pPr>
              <a:spcBef>
                <a:spcPct val="20000"/>
              </a:spcBef>
            </a:pPr>
            <a:r>
              <a:rPr lang="en-US" sz="1600" b="0" dirty="0">
                <a:solidFill>
                  <a:schemeClr val="tx1">
                    <a:lumMod val="75000"/>
                  </a:schemeClr>
                </a:solidFill>
                <a:latin typeface="Myriad Pro" panose="020B0503030403020204" pitchFamily="34" charset="0"/>
              </a:rPr>
              <a:t>Video: </a:t>
            </a:r>
            <a:r>
              <a:rPr lang="en-US" sz="1600" b="0" dirty="0">
                <a:solidFill>
                  <a:schemeClr val="tx1">
                    <a:lumMod val="75000"/>
                  </a:schemeClr>
                </a:solidFill>
                <a:latin typeface="Myriad Pro" panose="020B0503030403020204" pitchFamily="34" charset="0"/>
                <a:hlinkClick r:id="rId2"/>
              </a:rPr>
              <a:t>https://tis-prod.rne.eu/login</a:t>
            </a:r>
            <a:r>
              <a:rPr lang="en-BE" sz="1600" b="0" dirty="0">
                <a:solidFill>
                  <a:schemeClr val="tx1">
                    <a:lumMod val="75000"/>
                  </a:schemeClr>
                </a:solidFill>
                <a:latin typeface="Myriad Pro" panose="020B0503030403020204" pitchFamily="34" charset="0"/>
              </a:rPr>
              <a:t> </a:t>
            </a:r>
            <a:endParaRPr lang="en-US" sz="1600" b="0" dirty="0">
              <a:solidFill>
                <a:schemeClr val="tx1">
                  <a:lumMod val="75000"/>
                </a:schemeClr>
              </a:solidFill>
              <a:latin typeface="Myriad Pro" panose="020B0503030403020204" pitchFamily="34" charset="0"/>
            </a:endParaRPr>
          </a:p>
          <a:p>
            <a:pPr>
              <a:spcBef>
                <a:spcPct val="20000"/>
              </a:spcBef>
            </a:pPr>
            <a:endParaRPr lang="en-BE" sz="1600" b="0" dirty="0">
              <a:solidFill>
                <a:schemeClr val="tx1">
                  <a:lumMod val="75000"/>
                </a:schemeClr>
              </a:solidFill>
              <a:latin typeface="Myriad Pro" panose="020B0503030403020204" pitchFamily="34" charset="0"/>
            </a:endParaRPr>
          </a:p>
          <a:p>
            <a:pPr>
              <a:spcBef>
                <a:spcPct val="20000"/>
              </a:spcBef>
            </a:pPr>
            <a:r>
              <a:rPr lang="en-US" sz="1600" b="0" dirty="0">
                <a:solidFill>
                  <a:schemeClr val="tx1">
                    <a:lumMod val="75000"/>
                  </a:schemeClr>
                </a:solidFill>
                <a:latin typeface="Myriad Pro" panose="020B0503030403020204" pitchFamily="34" charset="0"/>
              </a:rPr>
              <a:t>Actual position (not a GPS position) of a train</a:t>
            </a:r>
          </a:p>
        </p:txBody>
      </p:sp>
      <p:pic>
        <p:nvPicPr>
          <p:cNvPr id="5" name="Content Placeholder 4">
            <a:extLst>
              <a:ext uri="{FF2B5EF4-FFF2-40B4-BE49-F238E27FC236}">
                <a16:creationId xmlns:a16="http://schemas.microsoft.com/office/drawing/2014/main" id="{B4BC9883-5F6F-A3F6-4E63-FA01CD16CD70}"/>
              </a:ext>
            </a:extLst>
          </p:cNvPr>
          <p:cNvPicPr>
            <a:picLocks noGrp="1" noChangeAspect="1"/>
          </p:cNvPicPr>
          <p:nvPr>
            <p:ph sz="quarter" idx="13"/>
          </p:nvPr>
        </p:nvPicPr>
        <p:blipFill>
          <a:blip r:embed="rId3" cstate="screen">
            <a:extLst>
              <a:ext uri="{28A0092B-C50C-407E-A947-70E740481C1C}">
                <a14:useLocalDpi xmlns:a14="http://schemas.microsoft.com/office/drawing/2010/main"/>
              </a:ext>
            </a:extLst>
          </a:blip>
          <a:srcRect/>
          <a:stretch>
            <a:fillRect/>
          </a:stretch>
        </p:blipFill>
        <p:spPr>
          <a:xfrm>
            <a:off x="1115615" y="951570"/>
            <a:ext cx="4918701" cy="3618402"/>
          </a:xfrm>
          <a:noFill/>
        </p:spPr>
      </p:pic>
      <p:sp>
        <p:nvSpPr>
          <p:cNvPr id="2" name="Title 1">
            <a:extLst>
              <a:ext uri="{FF2B5EF4-FFF2-40B4-BE49-F238E27FC236}">
                <a16:creationId xmlns:a16="http://schemas.microsoft.com/office/drawing/2014/main" id="{E83BF4A4-DF45-44B5-F5A9-E9D587C9B8EA}"/>
              </a:ext>
            </a:extLst>
          </p:cNvPr>
          <p:cNvSpPr>
            <a:spLocks noGrp="1"/>
          </p:cNvSpPr>
          <p:nvPr>
            <p:ph type="title"/>
          </p:nvPr>
        </p:nvSpPr>
        <p:spPr>
          <a:xfrm>
            <a:off x="1115616" y="1"/>
            <a:ext cx="6840760" cy="681540"/>
          </a:xfrm>
        </p:spPr>
        <p:txBody>
          <a:bodyPr vert="horz" lIns="91420" tIns="45709" rIns="91420" bIns="45709" rtlCol="0" anchor="ctr">
            <a:normAutofit/>
          </a:bodyPr>
          <a:lstStyle/>
          <a:p>
            <a:r>
              <a:rPr lang="en-BE" dirty="0"/>
              <a:t>RNE TIS</a:t>
            </a:r>
          </a:p>
        </p:txBody>
      </p:sp>
    </p:spTree>
    <p:extLst>
      <p:ext uri="{BB962C8B-B14F-4D97-AF65-F5344CB8AC3E}">
        <p14:creationId xmlns:p14="http://schemas.microsoft.com/office/powerpoint/2010/main" val="22133471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BC5E98-1FE4-9F1E-C4C1-B9AC35C098B1}"/>
              </a:ext>
            </a:extLst>
          </p:cNvPr>
          <p:cNvSpPr>
            <a:spLocks noGrp="1"/>
          </p:cNvSpPr>
          <p:nvPr>
            <p:ph sz="quarter" idx="13"/>
          </p:nvPr>
        </p:nvSpPr>
        <p:spPr>
          <a:xfrm>
            <a:off x="1115615" y="951570"/>
            <a:ext cx="7679250" cy="3618402"/>
          </a:xfrm>
        </p:spPr>
        <p:txBody>
          <a:bodyPr>
            <a:normAutofit fontScale="77500" lnSpcReduction="20000"/>
          </a:bodyPr>
          <a:lstStyle/>
          <a:p>
            <a:r>
              <a:rPr lang="en-BE" sz="2600" dirty="0"/>
              <a:t>Path co</a:t>
            </a:r>
            <a:r>
              <a:rPr lang="nl-BE" sz="2600" dirty="0"/>
              <a:t>o</a:t>
            </a:r>
            <a:r>
              <a:rPr lang="en-BE" sz="2600" dirty="0" err="1"/>
              <a:t>rdination</a:t>
            </a:r>
            <a:r>
              <a:rPr lang="en-BE" sz="2600" dirty="0"/>
              <a:t> system</a:t>
            </a:r>
          </a:p>
          <a:p>
            <a:endParaRPr lang="en-BE" sz="2600" dirty="0"/>
          </a:p>
          <a:p>
            <a:r>
              <a:rPr lang="en-US" sz="2600" dirty="0"/>
              <a:t>Target group: IM’s</a:t>
            </a:r>
          </a:p>
          <a:p>
            <a:endParaRPr lang="en-BE" sz="2600" dirty="0"/>
          </a:p>
          <a:p>
            <a:r>
              <a:rPr lang="en-US" sz="2600" dirty="0"/>
              <a:t>Capacity allocation</a:t>
            </a:r>
          </a:p>
          <a:p>
            <a:endParaRPr lang="en-BE" sz="2600" dirty="0"/>
          </a:p>
          <a:p>
            <a:r>
              <a:rPr lang="en-US" sz="2600" dirty="0"/>
              <a:t>Infrabel would like to migrate to this application</a:t>
            </a:r>
            <a:endParaRPr lang="en-BE" sz="2600" dirty="0"/>
          </a:p>
          <a:p>
            <a:endParaRPr lang="en-BE" dirty="0"/>
          </a:p>
          <a:p>
            <a:r>
              <a:rPr lang="en-US" dirty="0"/>
              <a:t>The Path Coordination System (PCS) is an international path request coordination system for Path Applicants, Infrastructure Managers (IMs,) Allocation Bodies (ABs) and Rail Freight Corridors (RFCs). The internet-based application </a:t>
            </a:r>
            <a:r>
              <a:rPr lang="en-US" dirty="0" err="1"/>
              <a:t>optimises</a:t>
            </a:r>
            <a:r>
              <a:rPr lang="en-US" dirty="0"/>
              <a:t> international path coordination by ensuring that path requests and offers are </a:t>
            </a:r>
            <a:r>
              <a:rPr lang="en-US" dirty="0" err="1"/>
              <a:t>harmonised</a:t>
            </a:r>
            <a:r>
              <a:rPr lang="en-US" dirty="0"/>
              <a:t> by all involved parties.</a:t>
            </a:r>
          </a:p>
        </p:txBody>
      </p:sp>
      <p:sp>
        <p:nvSpPr>
          <p:cNvPr id="4" name="Title 3">
            <a:extLst>
              <a:ext uri="{FF2B5EF4-FFF2-40B4-BE49-F238E27FC236}">
                <a16:creationId xmlns:a16="http://schemas.microsoft.com/office/drawing/2014/main" id="{A5D9D6B1-7EEE-7D4E-71CB-8295059E78D6}"/>
              </a:ext>
            </a:extLst>
          </p:cNvPr>
          <p:cNvSpPr>
            <a:spLocks noGrp="1"/>
          </p:cNvSpPr>
          <p:nvPr>
            <p:ph type="title"/>
          </p:nvPr>
        </p:nvSpPr>
        <p:spPr/>
        <p:txBody>
          <a:bodyPr/>
          <a:lstStyle/>
          <a:p>
            <a:r>
              <a:rPr lang="en-BE" dirty="0"/>
              <a:t>RNE PCS</a:t>
            </a:r>
          </a:p>
        </p:txBody>
      </p:sp>
      <p:pic>
        <p:nvPicPr>
          <p:cNvPr id="49159" name="Picture 7" descr="Path Coordination System PCS">
            <a:extLst>
              <a:ext uri="{FF2B5EF4-FFF2-40B4-BE49-F238E27FC236}">
                <a16:creationId xmlns:a16="http://schemas.microsoft.com/office/drawing/2014/main" id="{29144266-D26B-057D-3AD3-AF40BB31D2C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56364" y="858982"/>
            <a:ext cx="4779818" cy="1712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9689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2A4109-7CEC-2CD7-3B15-EBD0967F02F4}"/>
              </a:ext>
            </a:extLst>
          </p:cNvPr>
          <p:cNvSpPr>
            <a:spLocks noGrp="1"/>
          </p:cNvSpPr>
          <p:nvPr>
            <p:ph type="title"/>
          </p:nvPr>
        </p:nvSpPr>
        <p:spPr>
          <a:xfrm>
            <a:off x="1115616" y="1"/>
            <a:ext cx="6840760" cy="681540"/>
          </a:xfrm>
        </p:spPr>
        <p:txBody>
          <a:bodyPr anchor="ctr">
            <a:normAutofit/>
          </a:bodyPr>
          <a:lstStyle/>
          <a:p>
            <a:r>
              <a:rPr lang="en-BE" dirty="0"/>
              <a:t>Other applications following TSI telematics</a:t>
            </a:r>
          </a:p>
        </p:txBody>
      </p:sp>
      <p:sp>
        <p:nvSpPr>
          <p:cNvPr id="5" name="Rectangle 1">
            <a:extLst>
              <a:ext uri="{FF2B5EF4-FFF2-40B4-BE49-F238E27FC236}">
                <a16:creationId xmlns:a16="http://schemas.microsoft.com/office/drawing/2014/main" id="{20BA5002-8171-3298-6B1A-8FCB2997909A}"/>
              </a:ext>
            </a:extLst>
          </p:cNvPr>
          <p:cNvSpPr>
            <a:spLocks noGrp="1" noChangeArrowheads="1"/>
          </p:cNvSpPr>
          <p:nvPr>
            <p:ph idx="1"/>
          </p:nvPr>
        </p:nvSpPr>
        <p:spPr bwMode="auto">
          <a:xfrm>
            <a:off x="1115616" y="904712"/>
            <a:ext cx="7571184" cy="412448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70000" lnSpcReduction="20000"/>
          </a:bodyPr>
          <a:lstStyle/>
          <a:p>
            <a:pPr marL="0" marR="0" lvl="0" indent="0" defTabSz="914400" rtl="0" eaLnBrk="0" fontAlgn="base" latinLnBrk="0" hangingPunct="0">
              <a:spcBef>
                <a:spcPct val="0"/>
              </a:spcBef>
              <a:spcAft>
                <a:spcPts val="600"/>
              </a:spcAft>
              <a:buClrTx/>
              <a:buSzTx/>
              <a:tabLst/>
            </a:pPr>
            <a:r>
              <a:rPr kumimoji="0" lang="en-BE" altLang="en-BE" b="0" i="0" u="sng" strike="noStrike" cap="none" normalizeH="0" baseline="0" dirty="0">
                <a:ln>
                  <a:noFill/>
                </a:ln>
                <a:effectLst/>
                <a:hlinkClick r:id="rId2"/>
              </a:rPr>
              <a:t>Raildata Orpheus</a:t>
            </a:r>
            <a:endParaRPr kumimoji="0" lang="en-BE" altLang="en-BE" b="0" i="0" u="sng" strike="noStrike" cap="none" normalizeH="0" baseline="0" dirty="0">
              <a:ln>
                <a:noFill/>
              </a:ln>
              <a:effectLst/>
            </a:endParaRPr>
          </a:p>
          <a:p>
            <a:pPr marL="0" marR="0" lvl="0" indent="0" defTabSz="914400" rtl="0" eaLnBrk="0" fontAlgn="base" latinLnBrk="0" hangingPunct="0">
              <a:spcBef>
                <a:spcPct val="0"/>
              </a:spcBef>
              <a:spcAft>
                <a:spcPts val="600"/>
              </a:spcAft>
              <a:buClrTx/>
              <a:buSzTx/>
              <a:tabLst/>
            </a:pPr>
            <a:r>
              <a:rPr kumimoji="0" lang="en-BE" altLang="en-BE" b="0" i="0" u="none" strike="noStrike" cap="none" normalizeH="0" baseline="0" dirty="0">
                <a:ln>
                  <a:noFill/>
                </a:ln>
                <a:effectLst/>
              </a:rPr>
              <a:t>Target group: RU’s </a:t>
            </a:r>
          </a:p>
          <a:p>
            <a:pPr marL="0" marR="0" lvl="0" indent="0" defTabSz="914400" rtl="0" eaLnBrk="0" fontAlgn="base" latinLnBrk="0" hangingPunct="0">
              <a:spcBef>
                <a:spcPct val="0"/>
              </a:spcBef>
              <a:spcAft>
                <a:spcPts val="600"/>
              </a:spcAft>
              <a:buClrTx/>
              <a:buSzTx/>
              <a:tabLst/>
            </a:pPr>
            <a:r>
              <a:rPr kumimoji="0" lang="en-BE" altLang="en-BE" b="0" i="0" u="none" strike="noStrike" cap="none" normalizeH="0" baseline="0" dirty="0">
                <a:ln>
                  <a:noFill/>
                </a:ln>
                <a:effectLst/>
              </a:rPr>
              <a:t>Wagon consignment notes </a:t>
            </a:r>
          </a:p>
          <a:p>
            <a:pPr marL="0" marR="0" lvl="0" indent="0" defTabSz="914400" rtl="0" eaLnBrk="0" fontAlgn="base" latinLnBrk="0" hangingPunct="0">
              <a:spcBef>
                <a:spcPct val="0"/>
              </a:spcBef>
              <a:spcAft>
                <a:spcPts val="600"/>
              </a:spcAft>
              <a:buClrTx/>
              <a:buSzTx/>
              <a:tabLst/>
            </a:pPr>
            <a:endParaRPr lang="en-BE" altLang="en-BE" dirty="0"/>
          </a:p>
          <a:p>
            <a:pPr marL="0" marR="0" lvl="0" indent="0" defTabSz="914400" rtl="0" eaLnBrk="0" fontAlgn="base" latinLnBrk="0" hangingPunct="0">
              <a:spcBef>
                <a:spcPct val="0"/>
              </a:spcBef>
              <a:spcAft>
                <a:spcPts val="600"/>
              </a:spcAft>
              <a:buClrTx/>
              <a:buSzTx/>
              <a:tabLst/>
            </a:pPr>
            <a:r>
              <a:rPr kumimoji="0" lang="en-BE" altLang="en-BE" b="0" i="0" u="none" strike="noStrike" cap="none" normalizeH="0" baseline="0" dirty="0">
                <a:ln>
                  <a:noFill/>
                </a:ln>
                <a:effectLst/>
                <a:hlinkClick r:id="rId3"/>
              </a:rPr>
              <a:t>Raildata ISR</a:t>
            </a:r>
            <a:endParaRPr kumimoji="0" lang="en-BE" altLang="en-BE"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tabLst/>
            </a:pPr>
            <a:r>
              <a:rPr lang="en-BE" altLang="en-BE" dirty="0"/>
              <a:t>Target group: RU’s</a:t>
            </a:r>
          </a:p>
          <a:p>
            <a:pPr marL="0" marR="0" lvl="0" indent="0" defTabSz="914400" rtl="0" eaLnBrk="0" fontAlgn="base" latinLnBrk="0" hangingPunct="0">
              <a:spcBef>
                <a:spcPct val="0"/>
              </a:spcBef>
              <a:spcAft>
                <a:spcPts val="600"/>
              </a:spcAft>
              <a:buClrTx/>
              <a:buSzTx/>
              <a:tabLst/>
            </a:pPr>
            <a:r>
              <a:rPr kumimoji="0" lang="en-BE" altLang="en-BE" b="0" i="0" u="none" strike="noStrike" cap="none" normalizeH="0" baseline="0" dirty="0">
                <a:ln>
                  <a:noFill/>
                </a:ln>
                <a:effectLst/>
              </a:rPr>
              <a:t>Wagon movement</a:t>
            </a:r>
          </a:p>
          <a:p>
            <a:pPr marL="0" marR="0" lvl="0" indent="0" defTabSz="914400" rtl="0" eaLnBrk="0" fontAlgn="base" latinLnBrk="0" hangingPunct="0">
              <a:spcBef>
                <a:spcPct val="0"/>
              </a:spcBef>
              <a:spcAft>
                <a:spcPts val="600"/>
              </a:spcAft>
              <a:buClrTx/>
              <a:buSzTx/>
              <a:tabLst/>
            </a:pPr>
            <a:endParaRPr lang="en-BE" altLang="en-BE" dirty="0"/>
          </a:p>
          <a:p>
            <a:pPr marL="0" marR="0" lvl="0" indent="0" defTabSz="914400" rtl="0" eaLnBrk="0" fontAlgn="base" latinLnBrk="0" hangingPunct="0">
              <a:spcBef>
                <a:spcPct val="0"/>
              </a:spcBef>
              <a:spcAft>
                <a:spcPts val="600"/>
              </a:spcAft>
              <a:buClrTx/>
              <a:buSzTx/>
              <a:tabLst/>
            </a:pPr>
            <a:r>
              <a:rPr kumimoji="0" lang="en-BE" altLang="en-BE" b="0" i="0" u="none" strike="noStrike" cap="none" normalizeH="0" baseline="0" dirty="0">
                <a:ln>
                  <a:noFill/>
                </a:ln>
                <a:effectLst/>
                <a:hlinkClick r:id="rId4"/>
              </a:rPr>
              <a:t>UIP RSRD</a:t>
            </a:r>
            <a:endParaRPr kumimoji="0" lang="en-BE" altLang="en-BE"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tabLst/>
            </a:pPr>
            <a:r>
              <a:rPr lang="en-BE" altLang="en-BE" dirty="0"/>
              <a:t>Target group: wagon keepers</a:t>
            </a:r>
          </a:p>
          <a:p>
            <a:pPr marL="0" marR="0" lvl="0" indent="0" defTabSz="914400" rtl="0" eaLnBrk="0" fontAlgn="base" latinLnBrk="0" hangingPunct="0">
              <a:spcBef>
                <a:spcPct val="0"/>
              </a:spcBef>
              <a:spcAft>
                <a:spcPts val="600"/>
              </a:spcAft>
              <a:buClrTx/>
              <a:buSzTx/>
              <a:tabLst/>
            </a:pPr>
            <a:r>
              <a:rPr kumimoji="0" lang="en-BE" altLang="en-BE" b="0" i="0" u="none" strike="noStrike" cap="none" normalizeH="0" baseline="0" dirty="0">
                <a:ln>
                  <a:noFill/>
                </a:ln>
                <a:effectLst/>
              </a:rPr>
              <a:t>Goal is full compliance for wagon keepers</a:t>
            </a:r>
          </a:p>
          <a:p>
            <a:pPr marL="0" marR="0" lvl="0" indent="0" defTabSz="914400" rtl="0" eaLnBrk="0" fontAlgn="base" latinLnBrk="0" hangingPunct="0">
              <a:spcBef>
                <a:spcPct val="0"/>
              </a:spcBef>
              <a:spcAft>
                <a:spcPts val="600"/>
              </a:spcAft>
              <a:buClrTx/>
              <a:buSzTx/>
              <a:tabLst/>
            </a:pPr>
            <a:endParaRPr kumimoji="0" lang="en-BE" altLang="en-BE"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tabLst/>
            </a:pPr>
            <a:r>
              <a:rPr lang="en-BE" altLang="en-BE" dirty="0">
                <a:hlinkClick r:id="rId5"/>
              </a:rPr>
              <a:t>Hitrail Heros</a:t>
            </a:r>
            <a:endParaRPr lang="en-BE" altLang="en-BE" dirty="0"/>
          </a:p>
          <a:p>
            <a:pPr marL="0" marR="0" lvl="0" indent="0" defTabSz="914400" rtl="0" eaLnBrk="0" fontAlgn="base" latinLnBrk="0" hangingPunct="0">
              <a:spcBef>
                <a:spcPct val="0"/>
              </a:spcBef>
              <a:spcAft>
                <a:spcPts val="600"/>
              </a:spcAft>
              <a:buClrTx/>
              <a:buSzTx/>
              <a:tabLst/>
            </a:pPr>
            <a:r>
              <a:rPr kumimoji="0" lang="en-BE" altLang="en-BE" b="0" i="0" u="none" strike="noStrike" cap="none" normalizeH="0" baseline="0" dirty="0">
                <a:ln>
                  <a:noFill/>
                </a:ln>
                <a:effectLst/>
              </a:rPr>
              <a:t>Target group: IM’s &amp; freight customers</a:t>
            </a:r>
          </a:p>
          <a:p>
            <a:pPr lvl="0" defTabSz="914400" eaLnBrk="0" fontAlgn="base" hangingPunct="0">
              <a:spcBef>
                <a:spcPct val="0"/>
              </a:spcBef>
              <a:spcAft>
                <a:spcPts val="600"/>
              </a:spcAft>
            </a:pPr>
            <a:r>
              <a:rPr lang="nl-BE" altLang="en-BE" dirty="0" err="1"/>
              <a:t>Capacity</a:t>
            </a:r>
            <a:r>
              <a:rPr lang="nl-BE" altLang="en-BE" dirty="0"/>
              <a:t> </a:t>
            </a:r>
            <a:r>
              <a:rPr lang="nl-BE" altLang="en-BE" dirty="0" err="1"/>
              <a:t>allocation</a:t>
            </a:r>
            <a:r>
              <a:rPr lang="nl-BE" altLang="en-BE" dirty="0"/>
              <a:t> &amp; Train running information</a:t>
            </a:r>
            <a:endParaRPr kumimoji="0" lang="en-BE" altLang="en-BE" b="0" i="0" u="none" strike="noStrike" cap="none" normalizeH="0" baseline="0" dirty="0">
              <a:ln>
                <a:noFill/>
              </a:ln>
              <a:effectLst/>
            </a:endParaRPr>
          </a:p>
        </p:txBody>
      </p:sp>
    </p:spTree>
    <p:extLst>
      <p:ext uri="{BB962C8B-B14F-4D97-AF65-F5344CB8AC3E}">
        <p14:creationId xmlns:p14="http://schemas.microsoft.com/office/powerpoint/2010/main" val="15732024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4806A-6CBD-6682-D570-41A92B1D51AD}"/>
              </a:ext>
            </a:extLst>
          </p:cNvPr>
          <p:cNvSpPr>
            <a:spLocks noGrp="1"/>
          </p:cNvSpPr>
          <p:nvPr>
            <p:ph type="title"/>
          </p:nvPr>
        </p:nvSpPr>
        <p:spPr/>
        <p:txBody>
          <a:bodyPr/>
          <a:lstStyle/>
          <a:p>
            <a:r>
              <a:rPr lang="en-BE" dirty="0"/>
              <a:t>Statistics!</a:t>
            </a:r>
          </a:p>
        </p:txBody>
      </p:sp>
      <p:pic>
        <p:nvPicPr>
          <p:cNvPr id="5" name="Content Placeholder 4">
            <a:extLst>
              <a:ext uri="{FF2B5EF4-FFF2-40B4-BE49-F238E27FC236}">
                <a16:creationId xmlns:a16="http://schemas.microsoft.com/office/drawing/2014/main" id="{ED4863BC-D7DB-D230-E58B-AF95AF4D3653}"/>
              </a:ext>
            </a:extLst>
          </p:cNvPr>
          <p:cNvPicPr>
            <a:picLocks noGrp="1" noChangeAspect="1"/>
          </p:cNvPicPr>
          <p:nvPr>
            <p:ph idx="1"/>
          </p:nvPr>
        </p:nvPicPr>
        <p:blipFill>
          <a:blip r:embed="rId2"/>
          <a:stretch>
            <a:fillRect/>
          </a:stretch>
        </p:blipFill>
        <p:spPr>
          <a:xfrm>
            <a:off x="1547564" y="788496"/>
            <a:ext cx="6048872" cy="4254231"/>
          </a:xfrm>
        </p:spPr>
      </p:pic>
    </p:spTree>
    <p:extLst>
      <p:ext uri="{BB962C8B-B14F-4D97-AF65-F5344CB8AC3E}">
        <p14:creationId xmlns:p14="http://schemas.microsoft.com/office/powerpoint/2010/main" val="7211824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29CD-903B-E711-9838-5702352A5025}"/>
              </a:ext>
            </a:extLst>
          </p:cNvPr>
          <p:cNvSpPr>
            <a:spLocks noGrp="1"/>
          </p:cNvSpPr>
          <p:nvPr>
            <p:ph type="title"/>
          </p:nvPr>
        </p:nvSpPr>
        <p:spPr/>
        <p:txBody>
          <a:bodyPr/>
          <a:lstStyle/>
          <a:p>
            <a:r>
              <a:rPr lang="en-BE" dirty="0"/>
              <a:t>Sector frustrations about implementation</a:t>
            </a:r>
          </a:p>
        </p:txBody>
      </p:sp>
      <p:sp>
        <p:nvSpPr>
          <p:cNvPr id="3" name="Content Placeholder 2">
            <a:extLst>
              <a:ext uri="{FF2B5EF4-FFF2-40B4-BE49-F238E27FC236}">
                <a16:creationId xmlns:a16="http://schemas.microsoft.com/office/drawing/2014/main" id="{085CE3C5-AB7B-5791-9ED9-01AF04748A9E}"/>
              </a:ext>
            </a:extLst>
          </p:cNvPr>
          <p:cNvSpPr>
            <a:spLocks noGrp="1"/>
          </p:cNvSpPr>
          <p:nvPr>
            <p:ph idx="1"/>
          </p:nvPr>
        </p:nvSpPr>
        <p:spPr>
          <a:xfrm>
            <a:off x="1115616" y="904712"/>
            <a:ext cx="7571184" cy="4238787"/>
          </a:xfrm>
        </p:spPr>
        <p:txBody>
          <a:bodyPr>
            <a:normAutofit fontScale="77500" lnSpcReduction="20000"/>
          </a:bodyPr>
          <a:lstStyle/>
          <a:p>
            <a:r>
              <a:rPr lang="en-US" dirty="0"/>
              <a:t>No international train number (-&gt; changing national train numbers lead to visibility loss)</a:t>
            </a:r>
          </a:p>
          <a:p>
            <a:endParaRPr lang="en-BE" dirty="0"/>
          </a:p>
          <a:p>
            <a:r>
              <a:rPr lang="en-US" dirty="0"/>
              <a:t>Terminal Operator readiness to exchange data with IMs/RUs is very low</a:t>
            </a:r>
          </a:p>
          <a:p>
            <a:endParaRPr lang="en-BE" dirty="0"/>
          </a:p>
          <a:p>
            <a:r>
              <a:rPr lang="en-US" dirty="0"/>
              <a:t>Focused information exchange for terminals (not e-mails for all status updates)</a:t>
            </a:r>
          </a:p>
          <a:p>
            <a:endParaRPr lang="en-BE" dirty="0"/>
          </a:p>
          <a:p>
            <a:r>
              <a:rPr lang="en-US" dirty="0"/>
              <a:t>Data quality</a:t>
            </a:r>
          </a:p>
          <a:p>
            <a:endParaRPr lang="en-BE" dirty="0"/>
          </a:p>
          <a:p>
            <a:r>
              <a:rPr lang="en-US" dirty="0"/>
              <a:t>Align users on latest versions of interfaces</a:t>
            </a:r>
          </a:p>
          <a:p>
            <a:endParaRPr lang="en-BE" dirty="0"/>
          </a:p>
          <a:p>
            <a:r>
              <a:rPr lang="en-US" dirty="0"/>
              <a:t>One price must be communicated by data provider through different channels to the user</a:t>
            </a:r>
          </a:p>
          <a:p>
            <a:endParaRPr lang="en-BE" dirty="0"/>
          </a:p>
          <a:p>
            <a:r>
              <a:rPr lang="en-US" dirty="0"/>
              <a:t>Data definitions are not clear and interpretable per user</a:t>
            </a:r>
            <a:endParaRPr lang="en-BE" dirty="0"/>
          </a:p>
        </p:txBody>
      </p:sp>
    </p:spTree>
    <p:extLst>
      <p:ext uri="{BB962C8B-B14F-4D97-AF65-F5344CB8AC3E}">
        <p14:creationId xmlns:p14="http://schemas.microsoft.com/office/powerpoint/2010/main" val="128587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EAA38-C4A6-A660-0719-DF86CAC75FF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D271E1A-7FEB-D686-DBD7-0C32241125D4}"/>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A227D503-1D81-0349-C447-B7B6535C48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47FE21A5-6448-DBA7-F480-1385E616E26A}"/>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5598812C-A6EA-87DF-023A-40CECC4217CE}"/>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AB093CF3-7D46-40B5-761D-CF327B837F80}"/>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09DCA542-F72E-FF99-D384-ED3A600BBC51}"/>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595C311C-FB67-1625-EEE7-796E71504F78}"/>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D876FF2A-6D2E-FAA2-54D9-C2ADECB20E64}"/>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8D1BC5B9-C859-4D50-84C5-804759D91858}"/>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14126205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6" descr="A picture containing text, electronics, display&#10;&#10;Description automatically generated">
            <a:extLst>
              <a:ext uri="{FF2B5EF4-FFF2-40B4-BE49-F238E27FC236}">
                <a16:creationId xmlns:a16="http://schemas.microsoft.com/office/drawing/2014/main" id="{EB89048C-6AE9-FE7B-E070-07D6F70C2BE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815975"/>
            <a:ext cx="9144000" cy="4327525"/>
          </a:xfrm>
        </p:spPr>
      </p:pic>
      <p:sp>
        <p:nvSpPr>
          <p:cNvPr id="6" name="Text Placeholder 2">
            <a:extLst>
              <a:ext uri="{FF2B5EF4-FFF2-40B4-BE49-F238E27FC236}">
                <a16:creationId xmlns:a16="http://schemas.microsoft.com/office/drawing/2014/main" id="{E158629B-80F1-EDF1-F10B-CA255E5076B9}"/>
              </a:ext>
            </a:extLst>
          </p:cNvPr>
          <p:cNvSpPr>
            <a:spLocks noGrp="1"/>
          </p:cNvSpPr>
          <p:nvPr>
            <p:ph type="body" sz="quarter" idx="11"/>
          </p:nvPr>
        </p:nvSpPr>
        <p:spPr>
          <a:xfrm>
            <a:off x="304800" y="3048001"/>
            <a:ext cx="4069492" cy="1560040"/>
          </a:xfrm>
          <a:solidFill>
            <a:srgbClr val="000000">
              <a:alpha val="49804"/>
            </a:srgbClr>
          </a:solidFill>
        </p:spPr>
        <p:txBody>
          <a:bodyPr/>
          <a:lstStyle/>
          <a:p>
            <a:r>
              <a:rPr lang="en-ZA" sz="2000" dirty="0">
                <a:latin typeface="Myriad Pro" panose="020B0503030403020204" pitchFamily="34" charset="0"/>
                <a:cs typeface="Calibri" panose="020F0502020204030204" pitchFamily="34" charset="0"/>
              </a:rPr>
              <a:t>❻</a:t>
            </a:r>
            <a:br>
              <a:rPr lang="en-ZA" dirty="0">
                <a:solidFill>
                  <a:schemeClr val="bg1"/>
                </a:solidFill>
              </a:rPr>
            </a:br>
            <a:r>
              <a:rPr lang="en-BE" dirty="0">
                <a:solidFill>
                  <a:schemeClr val="bg1"/>
                </a:solidFill>
              </a:rPr>
              <a:t>The Data</a:t>
            </a:r>
            <a:endParaRPr lang="fr-BE" dirty="0">
              <a:solidFill>
                <a:schemeClr val="bg1"/>
              </a:solidFill>
            </a:endParaRPr>
          </a:p>
        </p:txBody>
      </p:sp>
    </p:spTree>
    <p:extLst>
      <p:ext uri="{BB962C8B-B14F-4D97-AF65-F5344CB8AC3E}">
        <p14:creationId xmlns:p14="http://schemas.microsoft.com/office/powerpoint/2010/main" val="19759490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A87A9D-5DB3-67FF-1076-B78D0CCE998E}"/>
              </a:ext>
            </a:extLst>
          </p:cNvPr>
          <p:cNvSpPr>
            <a:spLocks noGrp="1"/>
          </p:cNvSpPr>
          <p:nvPr>
            <p:ph type="title"/>
          </p:nvPr>
        </p:nvSpPr>
        <p:spPr>
          <a:xfrm>
            <a:off x="1115616" y="1"/>
            <a:ext cx="6840760" cy="681540"/>
          </a:xfrm>
        </p:spPr>
        <p:txBody>
          <a:bodyPr anchor="ctr">
            <a:normAutofit/>
          </a:bodyPr>
          <a:lstStyle/>
          <a:p>
            <a:r>
              <a:rPr lang="en-BE" dirty="0"/>
              <a:t>Data technologies</a:t>
            </a:r>
          </a:p>
        </p:txBody>
      </p:sp>
      <p:graphicFrame>
        <p:nvGraphicFramePr>
          <p:cNvPr id="7" name="Content Placeholder 4">
            <a:extLst>
              <a:ext uri="{FF2B5EF4-FFF2-40B4-BE49-F238E27FC236}">
                <a16:creationId xmlns:a16="http://schemas.microsoft.com/office/drawing/2014/main" id="{2F649DD6-08F1-27FB-D6AF-2F97502393FF}"/>
              </a:ext>
            </a:extLst>
          </p:cNvPr>
          <p:cNvGraphicFramePr>
            <a:graphicFrameLocks noGrp="1"/>
          </p:cNvGraphicFramePr>
          <p:nvPr>
            <p:ph sz="half" idx="2"/>
            <p:extLst>
              <p:ext uri="{D42A27DB-BD31-4B8C-83A1-F6EECF244321}">
                <p14:modId xmlns:p14="http://schemas.microsoft.com/office/powerpoint/2010/main" val="2156689630"/>
              </p:ext>
            </p:extLst>
          </p:nvPr>
        </p:nvGraphicFramePr>
        <p:xfrm>
          <a:off x="5148064" y="915566"/>
          <a:ext cx="3816424" cy="339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604" name="Picture 4" descr="Fatboy Slim ft. Bootsy Collins - Weapon Of Choice [Official 4k Video]">
            <a:extLst>
              <a:ext uri="{FF2B5EF4-FFF2-40B4-BE49-F238E27FC236}">
                <a16:creationId xmlns:a16="http://schemas.microsoft.com/office/drawing/2014/main" id="{A6623294-0836-0BA8-D016-B444720FB20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01432" y="1369980"/>
            <a:ext cx="4418923" cy="2485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4633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04F8F-1FDE-F2CB-9B70-1DBE1368817A}"/>
              </a:ext>
            </a:extLst>
          </p:cNvPr>
          <p:cNvSpPr>
            <a:spLocks noGrp="1"/>
          </p:cNvSpPr>
          <p:nvPr>
            <p:ph type="title"/>
          </p:nvPr>
        </p:nvSpPr>
        <p:spPr/>
        <p:txBody>
          <a:bodyPr/>
          <a:lstStyle/>
          <a:p>
            <a:r>
              <a:rPr lang="en-BE" dirty="0"/>
              <a:t>Data formats matter...</a:t>
            </a:r>
          </a:p>
        </p:txBody>
      </p:sp>
      <p:sp>
        <p:nvSpPr>
          <p:cNvPr id="3" name="Content Placeholder 2">
            <a:extLst>
              <a:ext uri="{FF2B5EF4-FFF2-40B4-BE49-F238E27FC236}">
                <a16:creationId xmlns:a16="http://schemas.microsoft.com/office/drawing/2014/main" id="{CD2923F2-02A7-8AE1-AE67-ECF28E37A778}"/>
              </a:ext>
            </a:extLst>
          </p:cNvPr>
          <p:cNvSpPr>
            <a:spLocks noGrp="1"/>
          </p:cNvSpPr>
          <p:nvPr>
            <p:ph idx="1"/>
          </p:nvPr>
        </p:nvSpPr>
        <p:spPr/>
        <p:txBody>
          <a:bodyPr/>
          <a:lstStyle/>
          <a:p>
            <a:endParaRPr lang="en-BE"/>
          </a:p>
        </p:txBody>
      </p:sp>
      <p:pic>
        <p:nvPicPr>
          <p:cNvPr id="4" name="Google Shape;174;p24">
            <a:extLst>
              <a:ext uri="{FF2B5EF4-FFF2-40B4-BE49-F238E27FC236}">
                <a16:creationId xmlns:a16="http://schemas.microsoft.com/office/drawing/2014/main" id="{22F41862-0BD0-DF7A-9FEA-87572B1E846A}"/>
              </a:ext>
            </a:extLst>
          </p:cNvPr>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2543100" y="1215600"/>
            <a:ext cx="4057800" cy="2019476"/>
          </a:xfrm>
          <a:prstGeom prst="rect">
            <a:avLst/>
          </a:prstGeom>
          <a:noFill/>
          <a:ln>
            <a:noFill/>
          </a:ln>
          <a:effectLst>
            <a:outerShdw blurRad="57150" dist="19050" dir="5400000" algn="bl" rotWithShape="0">
              <a:srgbClr val="000000">
                <a:alpha val="50000"/>
              </a:srgbClr>
            </a:outerShdw>
          </a:effectLst>
        </p:spPr>
      </p:pic>
      <p:pic>
        <p:nvPicPr>
          <p:cNvPr id="5" name="Google Shape;175;p24">
            <a:extLst>
              <a:ext uri="{FF2B5EF4-FFF2-40B4-BE49-F238E27FC236}">
                <a16:creationId xmlns:a16="http://schemas.microsoft.com/office/drawing/2014/main" id="{8254B630-0E2D-DDDB-A603-308053016DF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543088" y="3288412"/>
            <a:ext cx="4057825" cy="868100"/>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15101187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C30392-D574-F42B-026D-537DE510A3E7}"/>
              </a:ext>
            </a:extLst>
          </p:cNvPr>
          <p:cNvSpPr>
            <a:spLocks noGrp="1"/>
          </p:cNvSpPr>
          <p:nvPr>
            <p:ph type="title"/>
          </p:nvPr>
        </p:nvSpPr>
        <p:spPr>
          <a:xfrm>
            <a:off x="1115616" y="1"/>
            <a:ext cx="6840760" cy="681540"/>
          </a:xfrm>
        </p:spPr>
        <p:txBody>
          <a:bodyPr anchor="ctr">
            <a:normAutofit/>
          </a:bodyPr>
          <a:lstStyle/>
          <a:p>
            <a:r>
              <a:rPr lang="en-BE" dirty="0"/>
              <a:t>CSV</a:t>
            </a:r>
          </a:p>
        </p:txBody>
      </p:sp>
      <p:graphicFrame>
        <p:nvGraphicFramePr>
          <p:cNvPr id="6" name="Content Placeholder 1">
            <a:extLst>
              <a:ext uri="{FF2B5EF4-FFF2-40B4-BE49-F238E27FC236}">
                <a16:creationId xmlns:a16="http://schemas.microsoft.com/office/drawing/2014/main" id="{6CDFEBDB-A271-08B6-8809-934E5E87EBBE}"/>
              </a:ext>
            </a:extLst>
          </p:cNvPr>
          <p:cNvGraphicFramePr>
            <a:graphicFrameLocks noGrp="1"/>
          </p:cNvGraphicFramePr>
          <p:nvPr>
            <p:ph idx="1"/>
            <p:extLst>
              <p:ext uri="{D42A27DB-BD31-4B8C-83A1-F6EECF244321}">
                <p14:modId xmlns:p14="http://schemas.microsoft.com/office/powerpoint/2010/main" val="2944117031"/>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45936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ABA0F3-A549-F0C5-C79B-73EF8C0A06D0}"/>
              </a:ext>
            </a:extLst>
          </p:cNvPr>
          <p:cNvSpPr>
            <a:spLocks noGrp="1"/>
          </p:cNvSpPr>
          <p:nvPr>
            <p:ph sz="half" idx="1"/>
          </p:nvPr>
        </p:nvSpPr>
        <p:spPr>
          <a:xfrm>
            <a:off x="1115616" y="915566"/>
            <a:ext cx="3816424" cy="3394472"/>
          </a:xfrm>
        </p:spPr>
        <p:txBody>
          <a:bodyPr>
            <a:normAutofit/>
          </a:bodyPr>
          <a:lstStyle/>
          <a:p>
            <a:pPr marL="342900" indent="-342900">
              <a:buFont typeface="Arial" panose="020B0604020202020204" pitchFamily="34" charset="0"/>
              <a:buChar char="•"/>
            </a:pPr>
            <a:r>
              <a:rPr lang="en-US" dirty="0"/>
              <a:t>Very much like CSV</a:t>
            </a:r>
            <a:r>
              <a:rPr lang="en-BE" dirty="0"/>
              <a:t> (1 object type per sheet)</a:t>
            </a:r>
            <a:endParaRPr lang="en-US" dirty="0"/>
          </a:p>
          <a:p>
            <a:pPr marL="342900" indent="-342900">
              <a:buFont typeface="Arial" panose="020B0604020202020204" pitchFamily="34" charset="0"/>
              <a:buChar char="•"/>
            </a:pPr>
            <a:r>
              <a:rPr lang="en-US" dirty="0"/>
              <a:t>But less problems with keeping object types together and referencing</a:t>
            </a:r>
            <a:endParaRPr lang="en-BE" dirty="0"/>
          </a:p>
        </p:txBody>
      </p:sp>
      <p:pic>
        <p:nvPicPr>
          <p:cNvPr id="8" name="Picture 7">
            <a:extLst>
              <a:ext uri="{FF2B5EF4-FFF2-40B4-BE49-F238E27FC236}">
                <a16:creationId xmlns:a16="http://schemas.microsoft.com/office/drawing/2014/main" id="{43B0AC58-6FF9-09B4-1912-EEDE4B94B15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148064" y="915566"/>
            <a:ext cx="3816424" cy="3796642"/>
          </a:xfrm>
          <a:prstGeom prst="rect">
            <a:avLst/>
          </a:prstGeom>
          <a:noFill/>
        </p:spPr>
      </p:pic>
      <p:sp>
        <p:nvSpPr>
          <p:cNvPr id="2" name="Title 1">
            <a:extLst>
              <a:ext uri="{FF2B5EF4-FFF2-40B4-BE49-F238E27FC236}">
                <a16:creationId xmlns:a16="http://schemas.microsoft.com/office/drawing/2014/main" id="{5EE458C6-063D-874C-B15D-B16F7E774E0E}"/>
              </a:ext>
            </a:extLst>
          </p:cNvPr>
          <p:cNvSpPr>
            <a:spLocks noGrp="1"/>
          </p:cNvSpPr>
          <p:nvPr>
            <p:ph type="title"/>
          </p:nvPr>
        </p:nvSpPr>
        <p:spPr>
          <a:xfrm>
            <a:off x="1115616" y="1"/>
            <a:ext cx="6840760" cy="681540"/>
          </a:xfrm>
        </p:spPr>
        <p:txBody>
          <a:bodyPr anchor="ctr">
            <a:normAutofit/>
          </a:bodyPr>
          <a:lstStyle/>
          <a:p>
            <a:r>
              <a:rPr lang="en-BE" dirty="0"/>
              <a:t>Excel</a:t>
            </a:r>
          </a:p>
        </p:txBody>
      </p:sp>
    </p:spTree>
    <p:extLst>
      <p:ext uri="{BB962C8B-B14F-4D97-AF65-F5344CB8AC3E}">
        <p14:creationId xmlns:p14="http://schemas.microsoft.com/office/powerpoint/2010/main" val="12193100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EF28DB-6CFD-2C32-DC16-621EF9AE0F47}"/>
              </a:ext>
            </a:extLst>
          </p:cNvPr>
          <p:cNvSpPr>
            <a:spLocks noGrp="1"/>
          </p:cNvSpPr>
          <p:nvPr>
            <p:ph sz="half" idx="1"/>
          </p:nvPr>
        </p:nvSpPr>
        <p:spPr>
          <a:xfrm>
            <a:off x="1115616" y="915566"/>
            <a:ext cx="3816424" cy="3394472"/>
          </a:xfrm>
        </p:spPr>
        <p:txBody>
          <a:bodyPr>
            <a:normAutofit/>
          </a:bodyPr>
          <a:lstStyle/>
          <a:p>
            <a:pPr marL="342900" indent="-342900">
              <a:buFont typeface="Arial" panose="020B0604020202020204" pitchFamily="34" charset="0"/>
              <a:buChar char="•"/>
            </a:pPr>
            <a:r>
              <a:rPr lang="en-US" sz="2000" dirty="0"/>
              <a:t>Multiple object types per file</a:t>
            </a:r>
          </a:p>
          <a:p>
            <a:pPr marL="342900" indent="-342900">
              <a:buFont typeface="Arial" panose="020B0604020202020204" pitchFamily="34" charset="0"/>
              <a:buChar char="•"/>
            </a:pPr>
            <a:r>
              <a:rPr lang="en-US" sz="2000" dirty="0"/>
              <a:t>Tree based structure</a:t>
            </a:r>
          </a:p>
          <a:p>
            <a:pPr marL="342900" indent="-342900">
              <a:buFont typeface="Arial" panose="020B0604020202020204" pitchFamily="34" charset="0"/>
              <a:buChar char="•"/>
            </a:pPr>
            <a:r>
              <a:rPr lang="en-US" sz="2000" dirty="0"/>
              <a:t>Standardized schema language (XSD) (validation of constraints)</a:t>
            </a:r>
            <a:endParaRPr lang="en-BE" sz="2000" dirty="0"/>
          </a:p>
        </p:txBody>
      </p:sp>
      <p:pic>
        <p:nvPicPr>
          <p:cNvPr id="7" name="Picture 6">
            <a:extLst>
              <a:ext uri="{FF2B5EF4-FFF2-40B4-BE49-F238E27FC236}">
                <a16:creationId xmlns:a16="http://schemas.microsoft.com/office/drawing/2014/main" id="{AC0E25C0-5980-870A-8657-BCD9C27499A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148064" y="915566"/>
            <a:ext cx="3816424" cy="3394472"/>
          </a:xfrm>
          <a:prstGeom prst="rect">
            <a:avLst/>
          </a:prstGeom>
          <a:noFill/>
        </p:spPr>
      </p:pic>
      <p:sp>
        <p:nvSpPr>
          <p:cNvPr id="4" name="Title 3">
            <a:extLst>
              <a:ext uri="{FF2B5EF4-FFF2-40B4-BE49-F238E27FC236}">
                <a16:creationId xmlns:a16="http://schemas.microsoft.com/office/drawing/2014/main" id="{6557A9DE-95ED-CB6B-2F71-BB468800A71D}"/>
              </a:ext>
            </a:extLst>
          </p:cNvPr>
          <p:cNvSpPr>
            <a:spLocks noGrp="1"/>
          </p:cNvSpPr>
          <p:nvPr>
            <p:ph type="title"/>
          </p:nvPr>
        </p:nvSpPr>
        <p:spPr>
          <a:xfrm>
            <a:off x="1115616" y="1"/>
            <a:ext cx="6840760" cy="681540"/>
          </a:xfrm>
        </p:spPr>
        <p:txBody>
          <a:bodyPr anchor="ctr">
            <a:normAutofit/>
          </a:bodyPr>
          <a:lstStyle/>
          <a:p>
            <a:r>
              <a:rPr lang="en-BE" dirty="0"/>
              <a:t>XML</a:t>
            </a:r>
          </a:p>
        </p:txBody>
      </p:sp>
    </p:spTree>
    <p:extLst>
      <p:ext uri="{BB962C8B-B14F-4D97-AF65-F5344CB8AC3E}">
        <p14:creationId xmlns:p14="http://schemas.microsoft.com/office/powerpoint/2010/main" val="40521108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392480-E029-209A-2783-6F5DF79825EC}"/>
              </a:ext>
            </a:extLst>
          </p:cNvPr>
          <p:cNvSpPr>
            <a:spLocks noGrp="1"/>
          </p:cNvSpPr>
          <p:nvPr>
            <p:ph sz="half" idx="1"/>
          </p:nvPr>
        </p:nvSpPr>
        <p:spPr/>
        <p:txBody>
          <a:bodyPr/>
          <a:lstStyle/>
          <a:p>
            <a:endParaRPr lang="en-BE" dirty="0"/>
          </a:p>
        </p:txBody>
      </p:sp>
      <p:sp>
        <p:nvSpPr>
          <p:cNvPr id="3" name="Content Placeholder 2">
            <a:extLst>
              <a:ext uri="{FF2B5EF4-FFF2-40B4-BE49-F238E27FC236}">
                <a16:creationId xmlns:a16="http://schemas.microsoft.com/office/drawing/2014/main" id="{41877449-BB52-4242-EAF9-393779A51F5F}"/>
              </a:ext>
            </a:extLst>
          </p:cNvPr>
          <p:cNvSpPr>
            <a:spLocks noGrp="1"/>
          </p:cNvSpPr>
          <p:nvPr>
            <p:ph sz="half" idx="2"/>
          </p:nvPr>
        </p:nvSpPr>
        <p:spPr/>
        <p:txBody>
          <a:bodyPr/>
          <a:lstStyle/>
          <a:p>
            <a:endParaRPr lang="en-BE"/>
          </a:p>
        </p:txBody>
      </p:sp>
      <p:sp>
        <p:nvSpPr>
          <p:cNvPr id="4" name="Title 3">
            <a:extLst>
              <a:ext uri="{FF2B5EF4-FFF2-40B4-BE49-F238E27FC236}">
                <a16:creationId xmlns:a16="http://schemas.microsoft.com/office/drawing/2014/main" id="{07949762-122A-417F-7D73-ADD03A13D83D}"/>
              </a:ext>
            </a:extLst>
          </p:cNvPr>
          <p:cNvSpPr>
            <a:spLocks noGrp="1"/>
          </p:cNvSpPr>
          <p:nvPr>
            <p:ph type="title"/>
          </p:nvPr>
        </p:nvSpPr>
        <p:spPr/>
        <p:txBody>
          <a:bodyPr/>
          <a:lstStyle/>
          <a:p>
            <a:r>
              <a:rPr lang="en-BE" dirty="0"/>
              <a:t>XML example</a:t>
            </a:r>
          </a:p>
        </p:txBody>
      </p:sp>
      <p:pic>
        <p:nvPicPr>
          <p:cNvPr id="6" name="Picture 5">
            <a:extLst>
              <a:ext uri="{FF2B5EF4-FFF2-40B4-BE49-F238E27FC236}">
                <a16:creationId xmlns:a16="http://schemas.microsoft.com/office/drawing/2014/main" id="{E49F3CB4-277B-0D02-3EB7-32438875CEC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63118" y="833462"/>
            <a:ext cx="5417763" cy="4227934"/>
          </a:xfrm>
          <a:prstGeom prst="rect">
            <a:avLst/>
          </a:prstGeom>
        </p:spPr>
      </p:pic>
    </p:spTree>
    <p:extLst>
      <p:ext uri="{BB962C8B-B14F-4D97-AF65-F5344CB8AC3E}">
        <p14:creationId xmlns:p14="http://schemas.microsoft.com/office/powerpoint/2010/main" val="26376664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D70A37-FE28-990A-81DB-23C79C85E745}"/>
              </a:ext>
            </a:extLst>
          </p:cNvPr>
          <p:cNvSpPr>
            <a:spLocks noGrp="1"/>
          </p:cNvSpPr>
          <p:nvPr>
            <p:ph type="title"/>
          </p:nvPr>
        </p:nvSpPr>
        <p:spPr>
          <a:xfrm>
            <a:off x="1115616" y="1"/>
            <a:ext cx="6840760" cy="681540"/>
          </a:xfrm>
        </p:spPr>
        <p:txBody>
          <a:bodyPr anchor="ctr">
            <a:normAutofit/>
          </a:bodyPr>
          <a:lstStyle/>
          <a:p>
            <a:r>
              <a:rPr lang="en-BE" dirty="0"/>
              <a:t>(JSON) API</a:t>
            </a:r>
          </a:p>
        </p:txBody>
      </p:sp>
      <p:graphicFrame>
        <p:nvGraphicFramePr>
          <p:cNvPr id="6" name="Content Placeholder 1">
            <a:extLst>
              <a:ext uri="{FF2B5EF4-FFF2-40B4-BE49-F238E27FC236}">
                <a16:creationId xmlns:a16="http://schemas.microsoft.com/office/drawing/2014/main" id="{02E67AA5-0071-D6ED-CA9B-692EB6E6352C}"/>
              </a:ext>
            </a:extLst>
          </p:cNvPr>
          <p:cNvGraphicFramePr>
            <a:graphicFrameLocks noGrp="1"/>
          </p:cNvGraphicFramePr>
          <p:nvPr>
            <p:ph idx="1"/>
            <p:extLst>
              <p:ext uri="{D42A27DB-BD31-4B8C-83A1-F6EECF244321}">
                <p14:modId xmlns:p14="http://schemas.microsoft.com/office/powerpoint/2010/main" val="2796354436"/>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416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DC108687-1CA5-4D62-A08B-24BFDFBF12A5}"/>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dgm id="{3F6FAC04-AEC8-442A-AB0A-C28762ABD55F}"/>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graphicEl>
                                              <a:dgm id="{86B40631-50E2-45CA-94A7-F82A5C11CC9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3719598D-D49A-46CF-BBC8-585DEF091363}"/>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graphicEl>
                                              <a:dgm id="{2C43D206-221B-4CCE-BE1F-53A4D95FAF4A}"/>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D08CAE6C-CE8B-4CF2-BD24-0609FCA095B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63FBABEF-6A22-46BD-9E74-DE5F7E225E4D}"/>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ABB148BA-01B6-4F5B-9B16-BD8589CEC5B1}"/>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graphicEl>
                                              <a:dgm id="{9C7D6FE2-9AFF-4417-A80E-5C41D5809FAF}"/>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graphicEl>
                                              <a:dgm id="{0C27FB4B-8202-4593-978E-00C74B6E642A}"/>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graphicEl>
                                              <a:dgm id="{7F3328F4-4582-4C5D-9A8D-480895BDFEA7}"/>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graphicEl>
                                              <a:dgm id="{F0AECE5B-E60B-42A2-8CC7-3603B9E4DA37}"/>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graphicEl>
                                              <a:dgm id="{D33DCF8F-2600-4A65-84F3-4FFA3C0BFA6E}"/>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
                                            <p:graphicEl>
                                              <a:dgm id="{39E594B1-4C50-4ADA-A6D0-E5F0FBE0B676}"/>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graphicEl>
                                              <a:dgm id="{2F3C3DB5-9CB7-4F85-AFE5-C1A5B3708705}"/>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graphicEl>
                                              <a:dgm id="{BF6780C3-268D-415C-9D04-368F968FC165}"/>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graphicEl>
                                              <a:dgm id="{9D2DE0B3-42CD-4019-AC11-911A1C6B6137}"/>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graphicEl>
                                              <a:dgm id="{AD237F84-A427-454A-B86F-30899AB3A839}"/>
                                            </p:graphic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graphicEl>
                                              <a:dgm id="{C85191F3-3E3E-42CD-8DB8-855C07769054}"/>
                                            </p:graphic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
                                            <p:graphicEl>
                                              <a:dgm id="{40C16712-A19D-4210-9035-9859516212EE}"/>
                                            </p:graphic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
                                            <p:graphicEl>
                                              <a:dgm id="{789F6F60-B4BB-45FD-AB85-35020502388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wl with a red eye">
            <a:extLst>
              <a:ext uri="{FF2B5EF4-FFF2-40B4-BE49-F238E27FC236}">
                <a16:creationId xmlns:a16="http://schemas.microsoft.com/office/drawing/2014/main" id="{ED8DFA71-8A1C-633E-1420-41290B2C4A0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754084"/>
            <a:ext cx="9143980" cy="4389879"/>
          </a:xfrm>
          <a:prstGeom prst="rect">
            <a:avLst/>
          </a:prstGeom>
          <a:noFill/>
        </p:spPr>
      </p:pic>
      <p:sp>
        <p:nvSpPr>
          <p:cNvPr id="2" name="Title 1">
            <a:extLst>
              <a:ext uri="{FF2B5EF4-FFF2-40B4-BE49-F238E27FC236}">
                <a16:creationId xmlns:a16="http://schemas.microsoft.com/office/drawing/2014/main" id="{1E74E516-1063-221E-96EE-1A6E08EC1345}"/>
              </a:ext>
            </a:extLst>
          </p:cNvPr>
          <p:cNvSpPr>
            <a:spLocks noGrp="1"/>
          </p:cNvSpPr>
          <p:nvPr>
            <p:ph type="title"/>
          </p:nvPr>
        </p:nvSpPr>
        <p:spPr>
          <a:xfrm>
            <a:off x="1" y="4227934"/>
            <a:ext cx="9149862" cy="486054"/>
          </a:xfrm>
        </p:spPr>
        <p:txBody>
          <a:bodyPr anchor="ctr">
            <a:normAutofit/>
          </a:bodyPr>
          <a:lstStyle/>
          <a:p>
            <a:pPr>
              <a:lnSpc>
                <a:spcPct val="90000"/>
              </a:lnSpc>
            </a:pPr>
            <a:r>
              <a:rPr lang="en-BE" dirty="0"/>
              <a:t>RDF (</a:t>
            </a:r>
            <a:r>
              <a:rPr lang="nl-BE" dirty="0"/>
              <a:t>Resource </a:t>
            </a:r>
            <a:r>
              <a:rPr lang="nl-BE" dirty="0" err="1"/>
              <a:t>Description</a:t>
            </a:r>
            <a:r>
              <a:rPr lang="nl-BE" dirty="0"/>
              <a:t> Framework</a:t>
            </a:r>
            <a:r>
              <a:rPr lang="en-BE" dirty="0"/>
              <a:t>)</a:t>
            </a:r>
          </a:p>
        </p:txBody>
      </p:sp>
    </p:spTree>
    <p:extLst>
      <p:ext uri="{BB962C8B-B14F-4D97-AF65-F5344CB8AC3E}">
        <p14:creationId xmlns:p14="http://schemas.microsoft.com/office/powerpoint/2010/main" val="408782676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9CD72-FE26-3EBA-1918-EF7B7C286E25}"/>
              </a:ext>
            </a:extLst>
          </p:cNvPr>
          <p:cNvSpPr>
            <a:spLocks noGrp="1"/>
          </p:cNvSpPr>
          <p:nvPr>
            <p:ph sz="half" idx="1"/>
          </p:nvPr>
        </p:nvSpPr>
        <p:spPr>
          <a:xfrm>
            <a:off x="1115616" y="915566"/>
            <a:ext cx="3816424" cy="3394472"/>
          </a:xfrm>
        </p:spPr>
        <p:txBody>
          <a:bodyPr>
            <a:normAutofit fontScale="85000" lnSpcReduction="20000"/>
          </a:bodyPr>
          <a:lstStyle/>
          <a:p>
            <a:r>
              <a:rPr lang="en-BE" dirty="0"/>
              <a:t>Our reality is infinitely connected</a:t>
            </a:r>
          </a:p>
          <a:p>
            <a:pPr marL="342900" indent="-342900">
              <a:buFont typeface="Arial" panose="020B0604020202020204" pitchFamily="34" charset="0"/>
              <a:buChar char="•"/>
            </a:pPr>
            <a:r>
              <a:rPr lang="en-US" dirty="0"/>
              <a:t>Nature is </a:t>
            </a:r>
            <a:r>
              <a:rPr lang="en-BE" dirty="0"/>
              <a:t>much like a rail</a:t>
            </a:r>
            <a:r>
              <a:rPr lang="en-US" dirty="0"/>
              <a:t> network</a:t>
            </a:r>
          </a:p>
          <a:p>
            <a:pPr marL="342900" indent="-342900">
              <a:buFont typeface="Arial" panose="020B0604020202020204" pitchFamily="34" charset="0"/>
              <a:buChar char="•"/>
            </a:pPr>
            <a:r>
              <a:rPr lang="en-US" dirty="0"/>
              <a:t>Digital infrastructure is </a:t>
            </a:r>
            <a:r>
              <a:rPr lang="en-BE" dirty="0"/>
              <a:t>definitely </a:t>
            </a:r>
            <a:r>
              <a:rPr lang="en-US" dirty="0"/>
              <a:t>a network</a:t>
            </a:r>
            <a:endParaRPr lang="en-BE" dirty="0"/>
          </a:p>
          <a:p>
            <a:pPr marL="342900" indent="-342900">
              <a:buFont typeface="Arial" panose="020B0604020202020204" pitchFamily="34" charset="0"/>
              <a:buChar char="•"/>
            </a:pPr>
            <a:r>
              <a:rPr lang="en-BE" dirty="0"/>
              <a:t>Everyone knows someone </a:t>
            </a:r>
            <a:r>
              <a:rPr lang="en-BE" sz="2100" dirty="0"/>
              <a:t>that knows someone </a:t>
            </a:r>
            <a:r>
              <a:rPr lang="en-BE" sz="1900" dirty="0"/>
              <a:t>that knows someone </a:t>
            </a:r>
            <a:r>
              <a:rPr lang="en-BE" sz="1600" dirty="0"/>
              <a:t>that knows someone </a:t>
            </a:r>
            <a:r>
              <a:rPr lang="en-BE" sz="1500" dirty="0"/>
              <a:t>that knows someone </a:t>
            </a:r>
            <a:r>
              <a:rPr lang="en-BE" sz="1300" dirty="0"/>
              <a:t>that knows someone </a:t>
            </a:r>
            <a:r>
              <a:rPr lang="en-BE" sz="1200" dirty="0"/>
              <a:t>that knows someone</a:t>
            </a:r>
            <a:r>
              <a:rPr lang="en-BE" sz="1100" dirty="0"/>
              <a:t> </a:t>
            </a:r>
            <a:r>
              <a:rPr lang="en-BE" sz="900" dirty="0"/>
              <a:t>that knows someone </a:t>
            </a:r>
            <a:r>
              <a:rPr lang="en-BE" sz="800" dirty="0"/>
              <a:t>that knows someone </a:t>
            </a:r>
            <a:r>
              <a:rPr lang="en-BE" sz="700" dirty="0"/>
              <a:t>that knows someone </a:t>
            </a:r>
            <a:r>
              <a:rPr lang="en-BE" sz="600" dirty="0"/>
              <a:t>that knows someone </a:t>
            </a:r>
            <a:r>
              <a:rPr lang="en-BE" sz="500" dirty="0"/>
              <a:t>that knows someone</a:t>
            </a:r>
            <a:endParaRPr lang="en-BE" sz="1400" dirty="0"/>
          </a:p>
          <a:p>
            <a:endParaRPr lang="en-BE" sz="2100" dirty="0"/>
          </a:p>
          <a:p>
            <a:r>
              <a:rPr lang="en-US" dirty="0"/>
              <a:t>But we persist in structuring data in tables</a:t>
            </a:r>
            <a:r>
              <a:rPr lang="en-BE" dirty="0"/>
              <a:t>!</a:t>
            </a:r>
          </a:p>
        </p:txBody>
      </p:sp>
      <p:pic>
        <p:nvPicPr>
          <p:cNvPr id="6" name="pasted-movie.png" descr="pasted-movie.png">
            <a:extLst>
              <a:ext uri="{FF2B5EF4-FFF2-40B4-BE49-F238E27FC236}">
                <a16:creationId xmlns:a16="http://schemas.microsoft.com/office/drawing/2014/main" id="{D0D32F56-5F94-2127-B5CA-7B4B4A75BE9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237211" y="681541"/>
            <a:ext cx="3816424" cy="2066006"/>
          </a:xfrm>
          <a:prstGeom prst="rect">
            <a:avLst/>
          </a:prstGeom>
          <a:noFill/>
          <a:ln w="12700">
            <a:miter lim="400000"/>
          </a:ln>
        </p:spPr>
      </p:pic>
      <p:sp>
        <p:nvSpPr>
          <p:cNvPr id="2" name="Title 1">
            <a:extLst>
              <a:ext uri="{FF2B5EF4-FFF2-40B4-BE49-F238E27FC236}">
                <a16:creationId xmlns:a16="http://schemas.microsoft.com/office/drawing/2014/main" id="{74F77144-682F-DA9B-9064-100DF156D80B}"/>
              </a:ext>
            </a:extLst>
          </p:cNvPr>
          <p:cNvSpPr>
            <a:spLocks noGrp="1"/>
          </p:cNvSpPr>
          <p:nvPr>
            <p:ph type="title"/>
          </p:nvPr>
        </p:nvSpPr>
        <p:spPr>
          <a:xfrm>
            <a:off x="1115616" y="1"/>
            <a:ext cx="6840760" cy="681540"/>
          </a:xfrm>
        </p:spPr>
        <p:txBody>
          <a:bodyPr anchor="ctr">
            <a:normAutofit/>
          </a:bodyPr>
          <a:lstStyle/>
          <a:p>
            <a:r>
              <a:rPr lang="en-BE" dirty="0"/>
              <a:t>Why, why... </a:t>
            </a:r>
            <a:r>
              <a:rPr lang="nl-BE" dirty="0"/>
              <a:t>W</a:t>
            </a:r>
            <a:r>
              <a:rPr lang="en-BE" dirty="0"/>
              <a:t>hy?</a:t>
            </a:r>
          </a:p>
        </p:txBody>
      </p:sp>
      <p:pic>
        <p:nvPicPr>
          <p:cNvPr id="8" name="pasted-movie.png" descr="pasted-movie.png">
            <a:extLst>
              <a:ext uri="{FF2B5EF4-FFF2-40B4-BE49-F238E27FC236}">
                <a16:creationId xmlns:a16="http://schemas.microsoft.com/office/drawing/2014/main" id="{05E4AAE5-DBEA-D307-5136-8ADAEBFBA6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46728" y="2892291"/>
            <a:ext cx="3858022" cy="2068328"/>
          </a:xfrm>
          <a:prstGeom prst="rect">
            <a:avLst/>
          </a:prstGeom>
          <a:ln w="12700">
            <a:miter lim="400000"/>
          </a:ln>
        </p:spPr>
      </p:pic>
    </p:spTree>
    <p:extLst>
      <p:ext uri="{BB962C8B-B14F-4D97-AF65-F5344CB8AC3E}">
        <p14:creationId xmlns:p14="http://schemas.microsoft.com/office/powerpoint/2010/main" val="130439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81BCE-4332-C009-C5B9-142D7B95F25C}"/>
              </a:ext>
            </a:extLst>
          </p:cNvPr>
          <p:cNvSpPr>
            <a:spLocks noGrp="1"/>
          </p:cNvSpPr>
          <p:nvPr>
            <p:ph type="title"/>
          </p:nvPr>
        </p:nvSpPr>
        <p:spPr/>
        <p:txBody>
          <a:bodyPr/>
          <a:lstStyle/>
          <a:p>
            <a:r>
              <a:rPr lang="en-BE" dirty="0"/>
              <a:t>RDF (4)</a:t>
            </a:r>
          </a:p>
        </p:txBody>
      </p:sp>
      <p:sp>
        <p:nvSpPr>
          <p:cNvPr id="3" name="Content Placeholder 2">
            <a:extLst>
              <a:ext uri="{FF2B5EF4-FFF2-40B4-BE49-F238E27FC236}">
                <a16:creationId xmlns:a16="http://schemas.microsoft.com/office/drawing/2014/main" id="{EA5BC920-67CC-8484-7090-95A05CE91CDC}"/>
              </a:ext>
            </a:extLst>
          </p:cNvPr>
          <p:cNvSpPr>
            <a:spLocks noGrp="1"/>
          </p:cNvSpPr>
          <p:nvPr>
            <p:ph idx="1"/>
          </p:nvPr>
        </p:nvSpPr>
        <p:spPr>
          <a:xfrm>
            <a:off x="0" y="0"/>
            <a:ext cx="9144000" cy="5143500"/>
          </a:xfrm>
          <a:solidFill>
            <a:schemeClr val="bg1"/>
          </a:solidFill>
        </p:spPr>
        <p:txBody>
          <a:bodyPr anchor="ctr">
            <a:normAutofit/>
          </a:bodyPr>
          <a:lstStyle/>
          <a:p>
            <a:pPr algn="ctr"/>
            <a:r>
              <a:rPr lang="en-BE" sz="4400" dirty="0"/>
              <a:t>Imagine a world where data integration is a fact</a:t>
            </a:r>
          </a:p>
        </p:txBody>
      </p:sp>
    </p:spTree>
    <p:extLst>
      <p:ext uri="{BB962C8B-B14F-4D97-AF65-F5344CB8AC3E}">
        <p14:creationId xmlns:p14="http://schemas.microsoft.com/office/powerpoint/2010/main" val="256105666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D432-EBD7-F292-3D1C-C0A349F19E28}"/>
              </a:ext>
            </a:extLst>
          </p:cNvPr>
          <p:cNvSpPr>
            <a:spLocks noGrp="1"/>
          </p:cNvSpPr>
          <p:nvPr>
            <p:ph type="title"/>
          </p:nvPr>
        </p:nvSpPr>
        <p:spPr>
          <a:xfrm>
            <a:off x="1115616" y="1"/>
            <a:ext cx="6840760" cy="681540"/>
          </a:xfrm>
        </p:spPr>
        <p:txBody>
          <a:bodyPr anchor="ctr">
            <a:normAutofit/>
          </a:bodyPr>
          <a:lstStyle/>
          <a:p>
            <a:r>
              <a:rPr lang="en-BE" dirty="0"/>
              <a:t>RDF is about data standardisation</a:t>
            </a:r>
          </a:p>
        </p:txBody>
      </p:sp>
      <p:graphicFrame>
        <p:nvGraphicFramePr>
          <p:cNvPr id="5" name="Content Placeholder 2">
            <a:extLst>
              <a:ext uri="{FF2B5EF4-FFF2-40B4-BE49-F238E27FC236}">
                <a16:creationId xmlns:a16="http://schemas.microsoft.com/office/drawing/2014/main" id="{D5245908-6BBB-77D3-860B-1FA7C5A1D19C}"/>
              </a:ext>
            </a:extLst>
          </p:cNvPr>
          <p:cNvGraphicFramePr>
            <a:graphicFrameLocks noGrp="1"/>
          </p:cNvGraphicFramePr>
          <p:nvPr>
            <p:ph idx="1"/>
            <p:extLst>
              <p:ext uri="{D42A27DB-BD31-4B8C-83A1-F6EECF244321}">
                <p14:modId xmlns:p14="http://schemas.microsoft.com/office/powerpoint/2010/main" val="3565231182"/>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38784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F07C50-CFFE-E1FC-512F-5BC96A90FABB}"/>
              </a:ext>
            </a:extLst>
          </p:cNvPr>
          <p:cNvSpPr>
            <a:spLocks noGrp="1"/>
          </p:cNvSpPr>
          <p:nvPr>
            <p:ph type="sldNum" sz="quarter" idx="4"/>
          </p:nvPr>
        </p:nvSpPr>
        <p:spPr/>
        <p:txBody>
          <a:bodyPr/>
          <a:lstStyle/>
          <a:p>
            <a:pPr defTabSz="685800"/>
            <a:fld id="{070B80B4-B953-6547-A044-6E303DFD4AF3}" type="slidenum">
              <a:rPr lang="nl-BE">
                <a:solidFill>
                  <a:srgbClr val="213A53"/>
                </a:solidFill>
              </a:rPr>
              <a:pPr defTabSz="685800"/>
              <a:t>119</a:t>
            </a:fld>
            <a:endParaRPr lang="nl-BE" dirty="0">
              <a:solidFill>
                <a:srgbClr val="213A53"/>
              </a:solidFill>
            </a:endParaRPr>
          </a:p>
        </p:txBody>
      </p:sp>
      <p:sp>
        <p:nvSpPr>
          <p:cNvPr id="4" name="Text Placeholder 3">
            <a:extLst>
              <a:ext uri="{FF2B5EF4-FFF2-40B4-BE49-F238E27FC236}">
                <a16:creationId xmlns:a16="http://schemas.microsoft.com/office/drawing/2014/main" id="{DDEF00A0-4B88-E80A-A581-10D8B0892497}"/>
              </a:ext>
            </a:extLst>
          </p:cNvPr>
          <p:cNvSpPr>
            <a:spLocks noGrp="1"/>
          </p:cNvSpPr>
          <p:nvPr>
            <p:ph type="body" sz="quarter" idx="20"/>
          </p:nvPr>
        </p:nvSpPr>
        <p:spPr>
          <a:xfrm>
            <a:off x="499929" y="1334505"/>
            <a:ext cx="3839530" cy="3389182"/>
          </a:xfrm>
        </p:spPr>
        <p:txBody>
          <a:bodyPr/>
          <a:lstStyle/>
          <a:p>
            <a:r>
              <a:rPr lang="en-BE" dirty="0"/>
              <a:t>How to identify data entities</a:t>
            </a:r>
          </a:p>
          <a:p>
            <a:pPr marL="257175" indent="-257175">
              <a:buFont typeface="Symbol" panose="05050102010706020507" pitchFamily="18" charset="2"/>
              <a:buChar char="Þ"/>
            </a:pPr>
            <a:r>
              <a:rPr lang="en-BE" dirty="0"/>
              <a:t>Use </a:t>
            </a:r>
            <a:r>
              <a:rPr lang="en-BE" dirty="0" err="1"/>
              <a:t>IRI’s</a:t>
            </a:r>
            <a:r>
              <a:rPr lang="en-BE" dirty="0"/>
              <a:t> (or URI’s or URL’s)</a:t>
            </a:r>
          </a:p>
          <a:p>
            <a:endParaRPr lang="en-BE" dirty="0"/>
          </a:p>
          <a:p>
            <a:r>
              <a:rPr lang="en-BE" dirty="0"/>
              <a:t>How to structure data</a:t>
            </a:r>
          </a:p>
          <a:p>
            <a:pPr marL="257175" indent="-257175">
              <a:buFont typeface="Symbol" panose="05050102010706020507" pitchFamily="18" charset="2"/>
              <a:buChar char="Þ"/>
            </a:pPr>
            <a:r>
              <a:rPr lang="en-BE" dirty="0"/>
              <a:t>Use RDF</a:t>
            </a:r>
          </a:p>
          <a:p>
            <a:pPr marL="257175" indent="-257175">
              <a:buFont typeface="Symbol" panose="05050102010706020507" pitchFamily="18" charset="2"/>
              <a:buChar char="Þ"/>
            </a:pPr>
            <a:endParaRPr lang="en-BE" dirty="0"/>
          </a:p>
          <a:p>
            <a:r>
              <a:rPr lang="en-BE" dirty="0"/>
              <a:t>How to define the meaning of data</a:t>
            </a:r>
          </a:p>
          <a:p>
            <a:pPr marL="257175" indent="-257175">
              <a:buFont typeface="Symbol" panose="05050102010706020507" pitchFamily="18" charset="2"/>
              <a:buChar char="Þ"/>
            </a:pPr>
            <a:r>
              <a:rPr lang="en-BE" dirty="0"/>
              <a:t>Use ontologies / </a:t>
            </a:r>
            <a:r>
              <a:rPr lang="en-BE" dirty="0" err="1"/>
              <a:t>vocabulaires</a:t>
            </a:r>
            <a:endParaRPr lang="en-BE" dirty="0"/>
          </a:p>
          <a:p>
            <a:endParaRPr lang="en-BE" dirty="0"/>
          </a:p>
          <a:p>
            <a:endParaRPr lang="nl-BE" dirty="0"/>
          </a:p>
        </p:txBody>
      </p:sp>
      <p:sp>
        <p:nvSpPr>
          <p:cNvPr id="5" name="Text Placeholder 4">
            <a:extLst>
              <a:ext uri="{FF2B5EF4-FFF2-40B4-BE49-F238E27FC236}">
                <a16:creationId xmlns:a16="http://schemas.microsoft.com/office/drawing/2014/main" id="{A6F30CEF-AF2D-CB61-B8DA-5ADAD2637341}"/>
              </a:ext>
            </a:extLst>
          </p:cNvPr>
          <p:cNvSpPr>
            <a:spLocks noGrp="1"/>
          </p:cNvSpPr>
          <p:nvPr>
            <p:ph type="body" sz="quarter" idx="17"/>
          </p:nvPr>
        </p:nvSpPr>
        <p:spPr/>
        <p:txBody>
          <a:bodyPr/>
          <a:lstStyle/>
          <a:p>
            <a:r>
              <a:rPr lang="en-BE" dirty="0"/>
              <a:t>Standardising...</a:t>
            </a:r>
            <a:endParaRPr lang="nl-BE" dirty="0"/>
          </a:p>
        </p:txBody>
      </p:sp>
      <p:sp>
        <p:nvSpPr>
          <p:cNvPr id="6" name="Rectangle 5">
            <a:extLst>
              <a:ext uri="{FF2B5EF4-FFF2-40B4-BE49-F238E27FC236}">
                <a16:creationId xmlns:a16="http://schemas.microsoft.com/office/drawing/2014/main" id="{17AB6CAB-FBFD-C984-6D19-43FD5A14ED38}"/>
              </a:ext>
            </a:extLst>
          </p:cNvPr>
          <p:cNvSpPr/>
          <p:nvPr/>
        </p:nvSpPr>
        <p:spPr>
          <a:xfrm>
            <a:off x="4416890" y="1208661"/>
            <a:ext cx="4181834" cy="33891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defTabSz="685800"/>
            <a:r>
              <a:rPr lang="nl-BE" sz="1350">
                <a:solidFill>
                  <a:srgbClr val="000000"/>
                </a:solidFill>
                <a:latin typeface="Calibri" panose="020F0502020204030204"/>
              </a:rPr>
              <a:t>Brussel-Centraal</a:t>
            </a:r>
            <a:r>
              <a:rPr lang="en-BE" sz="1350">
                <a:solidFill>
                  <a:srgbClr val="000000"/>
                </a:solidFill>
                <a:latin typeface="Calibri" panose="020F0502020204030204"/>
              </a:rPr>
              <a:t> </a:t>
            </a:r>
            <a:r>
              <a:rPr lang="en-BE" sz="1350">
                <a:solidFill>
                  <a:srgbClr val="02BCF0"/>
                </a:solidFill>
                <a:latin typeface="Calibri" panose="020F0502020204030204"/>
              </a:rPr>
              <a:t>is a </a:t>
            </a:r>
            <a:r>
              <a:rPr lang="en-BE" sz="1350">
                <a:solidFill>
                  <a:srgbClr val="000000"/>
                </a:solidFill>
                <a:latin typeface="Calibri" panose="020F0502020204030204"/>
              </a:rPr>
              <a:t>station</a:t>
            </a:r>
            <a:r>
              <a:rPr lang="en-BE" sz="1350">
                <a:solidFill>
                  <a:srgbClr val="02BCF0"/>
                </a:solidFill>
                <a:latin typeface="Calibri" panose="020F0502020204030204"/>
              </a:rPr>
              <a:t> in </a:t>
            </a:r>
            <a:r>
              <a:rPr lang="en-BE" sz="1350">
                <a:solidFill>
                  <a:srgbClr val="000000"/>
                </a:solidFill>
                <a:latin typeface="Calibri" panose="020F0502020204030204"/>
              </a:rPr>
              <a:t>Belgium.</a:t>
            </a:r>
          </a:p>
          <a:p>
            <a:pPr defTabSz="685800"/>
            <a:endParaRPr lang="en-BE" sz="1350">
              <a:solidFill>
                <a:srgbClr val="000000"/>
              </a:solidFill>
              <a:latin typeface="Calibri" panose="020F0502020204030204"/>
            </a:endParaRPr>
          </a:p>
          <a:p>
            <a:pPr defTabSz="685800"/>
            <a:r>
              <a:rPr lang="nl-BE" sz="1200">
                <a:solidFill>
                  <a:srgbClr val="000000"/>
                </a:solidFill>
                <a:latin typeface="Calibri" panose="020F0502020204030204"/>
              </a:rPr>
              <a:t>Brussel-Centraal</a:t>
            </a:r>
            <a:r>
              <a:rPr lang="en-BE" sz="1200">
                <a:solidFill>
                  <a:srgbClr val="000000"/>
                </a:solidFill>
                <a:latin typeface="Calibri" panose="020F0502020204030204"/>
              </a:rPr>
              <a:t> = </a:t>
            </a:r>
            <a:r>
              <a:rPr lang="nl-BE" sz="900">
                <a:solidFill>
                  <a:srgbClr val="000000"/>
                </a:solidFill>
                <a:latin typeface="Calibri" panose="020F0502020204030204"/>
                <a:hlinkClick r:id="rId3"/>
              </a:rPr>
              <a:t>http://data.europa.eu/949/</a:t>
            </a:r>
            <a:r>
              <a:rPr lang="en-BE" sz="900">
                <a:solidFill>
                  <a:srgbClr val="000000"/>
                </a:solidFill>
                <a:latin typeface="Calibri" panose="020F0502020204030204"/>
                <a:hlinkClick r:id="rId3"/>
              </a:rPr>
              <a:t>...</a:t>
            </a:r>
            <a:r>
              <a:rPr lang="nl-BE" sz="900">
                <a:solidFill>
                  <a:srgbClr val="000000"/>
                </a:solidFill>
                <a:latin typeface="Calibri" panose="020F0502020204030204"/>
                <a:hlinkClick r:id="rId3"/>
              </a:rPr>
              <a:t>/operationalPoints/</a:t>
            </a:r>
            <a:r>
              <a:rPr lang="en-BE" sz="900">
                <a:solidFill>
                  <a:srgbClr val="000000"/>
                </a:solidFill>
                <a:latin typeface="Calibri" panose="020F0502020204030204"/>
                <a:hlinkClick r:id="rId3"/>
              </a:rPr>
              <a:t>BEFBCL</a:t>
            </a:r>
            <a:endParaRPr lang="en-BE" sz="900">
              <a:solidFill>
                <a:srgbClr val="000000"/>
              </a:solidFill>
              <a:latin typeface="Calibri" panose="020F0502020204030204"/>
            </a:endParaRPr>
          </a:p>
          <a:p>
            <a:pPr defTabSz="685800"/>
            <a:r>
              <a:rPr lang="en-BE" sz="1200">
                <a:solidFill>
                  <a:srgbClr val="000000"/>
                </a:solidFill>
                <a:latin typeface="Calibri" panose="020F0502020204030204"/>
              </a:rPr>
              <a:t>Station = </a:t>
            </a:r>
            <a:r>
              <a:rPr lang="nl-BE" sz="900">
                <a:solidFill>
                  <a:srgbClr val="000000"/>
                </a:solidFill>
                <a:latin typeface="Calibri" panose="020F0502020204030204"/>
                <a:hlinkClick r:id="rId4"/>
              </a:rPr>
              <a:t>http://data.europa.eu/949/</a:t>
            </a:r>
            <a:r>
              <a:rPr lang="en-BE" sz="900">
                <a:solidFill>
                  <a:srgbClr val="000000"/>
                </a:solidFill>
                <a:latin typeface="Calibri" panose="020F0502020204030204"/>
                <a:hlinkClick r:id="rId4"/>
              </a:rPr>
              <a:t>...</a:t>
            </a:r>
            <a:r>
              <a:rPr lang="nl-BE" sz="900">
                <a:solidFill>
                  <a:srgbClr val="000000"/>
                </a:solidFill>
                <a:latin typeface="Calibri" panose="020F0502020204030204"/>
                <a:hlinkClick r:id="rId4"/>
              </a:rPr>
              <a:t>/op-types/rinf/10</a:t>
            </a:r>
            <a:endParaRPr lang="en-BE" sz="900">
              <a:solidFill>
                <a:srgbClr val="000000"/>
              </a:solidFill>
              <a:latin typeface="Calibri" panose="020F0502020204030204"/>
            </a:endParaRPr>
          </a:p>
          <a:p>
            <a:pPr defTabSz="685800"/>
            <a:r>
              <a:rPr lang="en-BE" sz="1200">
                <a:solidFill>
                  <a:srgbClr val="000000"/>
                </a:solidFill>
                <a:latin typeface="Calibri" panose="020F0502020204030204"/>
              </a:rPr>
              <a:t>Belgium = </a:t>
            </a:r>
            <a:r>
              <a:rPr lang="nl-BE" sz="900">
                <a:solidFill>
                  <a:srgbClr val="000000"/>
                </a:solidFill>
                <a:latin typeface="Calibri" panose="020F0502020204030204"/>
                <a:hlinkClick r:id="rId5"/>
              </a:rPr>
              <a:t>http://publications.europa.eu/resource/authority/country/</a:t>
            </a:r>
            <a:r>
              <a:rPr lang="en-BE" sz="900">
                <a:solidFill>
                  <a:srgbClr val="000000"/>
                </a:solidFill>
                <a:latin typeface="Calibri" panose="020F0502020204030204"/>
                <a:hlinkClick r:id="rId5"/>
              </a:rPr>
              <a:t>BEL</a:t>
            </a:r>
            <a:endParaRPr lang="en-BE" sz="900">
              <a:solidFill>
                <a:srgbClr val="000000"/>
              </a:solidFill>
              <a:latin typeface="Calibri" panose="020F0502020204030204"/>
            </a:endParaRPr>
          </a:p>
          <a:p>
            <a:pPr defTabSz="685800"/>
            <a:endParaRPr lang="en-BE" sz="900">
              <a:solidFill>
                <a:srgbClr val="000000"/>
              </a:solidFill>
              <a:latin typeface="Calibri" panose="020F0502020204030204"/>
            </a:endParaRPr>
          </a:p>
          <a:p>
            <a:pPr defTabSz="685800"/>
            <a:endParaRPr lang="en-BE" sz="1200">
              <a:solidFill>
                <a:srgbClr val="000000"/>
              </a:solidFill>
              <a:latin typeface="Calibri" panose="020F0502020204030204"/>
            </a:endParaRPr>
          </a:p>
          <a:p>
            <a:pPr defTabSz="685800"/>
            <a:r>
              <a:rPr lang="nl-BE" sz="1200">
                <a:solidFill>
                  <a:srgbClr val="000000"/>
                </a:solidFill>
                <a:latin typeface="Calibri" panose="020F0502020204030204"/>
              </a:rPr>
              <a:t>Brussel-Centraal is a station</a:t>
            </a:r>
            <a:r>
              <a:rPr lang="en-BE" sz="1200">
                <a:solidFill>
                  <a:srgbClr val="000000"/>
                </a:solidFill>
                <a:latin typeface="Calibri" panose="020F0502020204030204"/>
              </a:rPr>
              <a:t>.</a:t>
            </a:r>
          </a:p>
          <a:p>
            <a:pPr defTabSz="685800"/>
            <a:r>
              <a:rPr lang="nl-BE" sz="1200">
                <a:solidFill>
                  <a:srgbClr val="000000"/>
                </a:solidFill>
                <a:latin typeface="Calibri" panose="020F0502020204030204"/>
              </a:rPr>
              <a:t>Brussel-Centraal</a:t>
            </a:r>
            <a:r>
              <a:rPr lang="en-BE" sz="1200">
                <a:solidFill>
                  <a:srgbClr val="000000"/>
                </a:solidFill>
                <a:latin typeface="Calibri" panose="020F0502020204030204"/>
              </a:rPr>
              <a:t> lies in Belgium.</a:t>
            </a:r>
          </a:p>
          <a:p>
            <a:pPr defTabSz="685800"/>
            <a:endParaRPr lang="en-BE" sz="1200">
              <a:solidFill>
                <a:srgbClr val="000000"/>
              </a:solidFill>
              <a:latin typeface="Calibri" panose="020F0502020204030204"/>
            </a:endParaRPr>
          </a:p>
          <a:p>
            <a:pPr defTabSz="685800"/>
            <a:endParaRPr lang="en-BE" sz="1200">
              <a:solidFill>
                <a:srgbClr val="000000"/>
              </a:solidFill>
              <a:latin typeface="Calibri" panose="020F0502020204030204"/>
            </a:endParaRPr>
          </a:p>
          <a:p>
            <a:pPr defTabSz="685800"/>
            <a:endParaRPr lang="en-BE" sz="1200">
              <a:solidFill>
                <a:srgbClr val="000000"/>
              </a:solidFill>
              <a:latin typeface="Calibri" panose="020F0502020204030204"/>
            </a:endParaRPr>
          </a:p>
          <a:p>
            <a:pPr defTabSz="685800"/>
            <a:endParaRPr lang="en-BE" sz="1200">
              <a:solidFill>
                <a:srgbClr val="000000"/>
              </a:solidFill>
              <a:latin typeface="Calibri" panose="020F0502020204030204"/>
            </a:endParaRPr>
          </a:p>
          <a:p>
            <a:pPr defTabSz="685800"/>
            <a:r>
              <a:rPr lang="en-BE" sz="1200">
                <a:solidFill>
                  <a:srgbClr val="000000"/>
                </a:solidFill>
                <a:latin typeface="Calibri" panose="020F0502020204030204"/>
              </a:rPr>
              <a:t>Let’s agree on using ERA vocabulary!</a:t>
            </a:r>
          </a:p>
          <a:p>
            <a:pPr defTabSz="685800"/>
            <a:r>
              <a:rPr lang="en-BE" sz="1200">
                <a:solidFill>
                  <a:srgbClr val="000000"/>
                </a:solidFill>
                <a:latin typeface="Calibri" panose="020F0502020204030204"/>
              </a:rPr>
              <a:t>Type of operational point = </a:t>
            </a:r>
            <a:r>
              <a:rPr lang="nl-BE" sz="1200">
                <a:solidFill>
                  <a:srgbClr val="000000"/>
                </a:solidFill>
                <a:latin typeface="Calibri" panose="020F0502020204030204"/>
                <a:hlinkClick r:id="rId6"/>
              </a:rPr>
              <a:t>http://data.europa.eu/949/opType</a:t>
            </a:r>
            <a:r>
              <a:rPr lang="en-BE" sz="1200">
                <a:solidFill>
                  <a:srgbClr val="000000"/>
                </a:solidFill>
                <a:latin typeface="Calibri" panose="020F0502020204030204"/>
              </a:rPr>
              <a:t> </a:t>
            </a:r>
          </a:p>
          <a:p>
            <a:pPr defTabSz="685800"/>
            <a:r>
              <a:rPr lang="nl-BE" sz="1200">
                <a:solidFill>
                  <a:srgbClr val="000000"/>
                </a:solidFill>
                <a:latin typeface="Calibri" panose="020F0502020204030204"/>
              </a:rPr>
              <a:t>I</a:t>
            </a:r>
            <a:r>
              <a:rPr lang="en-BE" sz="1200">
                <a:solidFill>
                  <a:srgbClr val="000000"/>
                </a:solidFill>
                <a:latin typeface="Calibri" panose="020F0502020204030204"/>
              </a:rPr>
              <a:t>n country = </a:t>
            </a:r>
            <a:r>
              <a:rPr lang="nl-BE" sz="1200">
                <a:solidFill>
                  <a:srgbClr val="000000"/>
                </a:solidFill>
                <a:latin typeface="Calibri" panose="020F0502020204030204"/>
                <a:hlinkClick r:id="rId7"/>
              </a:rPr>
              <a:t>http://data.europa.eu/949/inCountr</a:t>
            </a:r>
            <a:r>
              <a:rPr lang="en-BE" sz="1200">
                <a:solidFill>
                  <a:srgbClr val="000000"/>
                </a:solidFill>
                <a:latin typeface="Calibri" panose="020F0502020204030204"/>
                <a:hlinkClick r:id="rId7"/>
              </a:rPr>
              <a:t>y</a:t>
            </a:r>
            <a:r>
              <a:rPr lang="en-BE" sz="1200">
                <a:solidFill>
                  <a:srgbClr val="000000"/>
                </a:solidFill>
                <a:latin typeface="Calibri" panose="020F0502020204030204"/>
              </a:rPr>
              <a:t> </a:t>
            </a:r>
          </a:p>
          <a:p>
            <a:pPr defTabSz="685800"/>
            <a:endParaRPr lang="en-BE" sz="1200">
              <a:solidFill>
                <a:srgbClr val="000000"/>
              </a:solidFill>
              <a:latin typeface="Calibri" panose="020F0502020204030204"/>
            </a:endParaRPr>
          </a:p>
          <a:p>
            <a:pPr defTabSz="685800"/>
            <a:endParaRPr lang="en-BE" sz="1200">
              <a:solidFill>
                <a:srgbClr val="000000"/>
              </a:solidFill>
              <a:latin typeface="Calibri" panose="020F0502020204030204"/>
            </a:endParaRPr>
          </a:p>
        </p:txBody>
      </p:sp>
      <p:graphicFrame>
        <p:nvGraphicFramePr>
          <p:cNvPr id="7" name="Table 7">
            <a:extLst>
              <a:ext uri="{FF2B5EF4-FFF2-40B4-BE49-F238E27FC236}">
                <a16:creationId xmlns:a16="http://schemas.microsoft.com/office/drawing/2014/main" id="{76011A38-33FA-1FDD-1369-7243D6348E39}"/>
              </a:ext>
            </a:extLst>
          </p:cNvPr>
          <p:cNvGraphicFramePr>
            <a:graphicFrameLocks noGrp="1"/>
          </p:cNvGraphicFramePr>
          <p:nvPr/>
        </p:nvGraphicFramePr>
        <p:xfrm>
          <a:off x="4495434" y="2474147"/>
          <a:ext cx="4024746" cy="556260"/>
        </p:xfrm>
        <a:graphic>
          <a:graphicData uri="http://schemas.openxmlformats.org/drawingml/2006/table">
            <a:tbl>
              <a:tblPr firstRow="1" bandRow="1">
                <a:tableStyleId>{5C22544A-7EE6-4342-B048-85BDC9FD1C3A}</a:tableStyleId>
              </a:tblPr>
              <a:tblGrid>
                <a:gridCol w="1341582">
                  <a:extLst>
                    <a:ext uri="{9D8B030D-6E8A-4147-A177-3AD203B41FA5}">
                      <a16:colId xmlns:a16="http://schemas.microsoft.com/office/drawing/2014/main" val="126081028"/>
                    </a:ext>
                  </a:extLst>
                </a:gridCol>
                <a:gridCol w="1341582">
                  <a:extLst>
                    <a:ext uri="{9D8B030D-6E8A-4147-A177-3AD203B41FA5}">
                      <a16:colId xmlns:a16="http://schemas.microsoft.com/office/drawing/2014/main" val="3755692471"/>
                    </a:ext>
                  </a:extLst>
                </a:gridCol>
                <a:gridCol w="1341582">
                  <a:extLst>
                    <a:ext uri="{9D8B030D-6E8A-4147-A177-3AD203B41FA5}">
                      <a16:colId xmlns:a16="http://schemas.microsoft.com/office/drawing/2014/main" val="3437195700"/>
                    </a:ext>
                  </a:extLst>
                </a:gridCol>
              </a:tblGrid>
              <a:tr h="278130">
                <a:tc>
                  <a:txBody>
                    <a:bodyPr/>
                    <a:lstStyle/>
                    <a:p>
                      <a:r>
                        <a:rPr lang="en-BE" sz="1000"/>
                        <a:t>StationId</a:t>
                      </a:r>
                      <a:endParaRPr lang="nl-BE" sz="1000"/>
                    </a:p>
                  </a:txBody>
                  <a:tcPr marL="68580" marR="68580" marT="34290" marB="34290"/>
                </a:tc>
                <a:tc>
                  <a:txBody>
                    <a:bodyPr/>
                    <a:lstStyle/>
                    <a:p>
                      <a:r>
                        <a:rPr lang="en-BE" sz="1000"/>
                        <a:t>Name</a:t>
                      </a:r>
                      <a:endParaRPr lang="nl-BE" sz="1000"/>
                    </a:p>
                  </a:txBody>
                  <a:tcPr marL="68580" marR="68580" marT="34290" marB="34290"/>
                </a:tc>
                <a:tc>
                  <a:txBody>
                    <a:bodyPr/>
                    <a:lstStyle/>
                    <a:p>
                      <a:r>
                        <a:rPr lang="en-BE" sz="1000"/>
                        <a:t>Location</a:t>
                      </a:r>
                      <a:endParaRPr lang="nl-BE" sz="1000"/>
                    </a:p>
                  </a:txBody>
                  <a:tcPr marL="68580" marR="68580" marT="34290" marB="34290"/>
                </a:tc>
                <a:extLst>
                  <a:ext uri="{0D108BD9-81ED-4DB2-BD59-A6C34878D82A}">
                    <a16:rowId xmlns:a16="http://schemas.microsoft.com/office/drawing/2014/main" val="805300060"/>
                  </a:ext>
                </a:extLst>
              </a:tr>
              <a:tr h="278130">
                <a:tc>
                  <a:txBody>
                    <a:bodyPr/>
                    <a:lstStyle/>
                    <a:p>
                      <a:r>
                        <a:rPr lang="en-BE" sz="1000"/>
                        <a:t>123</a:t>
                      </a:r>
                      <a:endParaRPr lang="nl-BE" sz="1000"/>
                    </a:p>
                  </a:txBody>
                  <a:tcPr marL="68580" marR="68580" marT="34290" marB="34290"/>
                </a:tc>
                <a:tc>
                  <a:txBody>
                    <a:bodyPr/>
                    <a:lstStyle/>
                    <a:p>
                      <a:r>
                        <a:rPr lang="en-BE" sz="1000"/>
                        <a:t>Brussel-Centraal</a:t>
                      </a:r>
                      <a:endParaRPr lang="nl-BE" sz="1000"/>
                    </a:p>
                  </a:txBody>
                  <a:tcPr marL="68580" marR="68580" marT="34290" marB="34290"/>
                </a:tc>
                <a:tc>
                  <a:txBody>
                    <a:bodyPr/>
                    <a:lstStyle/>
                    <a:p>
                      <a:r>
                        <a:rPr lang="en-BE" sz="1000"/>
                        <a:t>Belgium</a:t>
                      </a:r>
                      <a:endParaRPr lang="nl-BE" sz="1000"/>
                    </a:p>
                  </a:txBody>
                  <a:tcPr marL="68580" marR="68580" marT="34290" marB="34290"/>
                </a:tc>
                <a:extLst>
                  <a:ext uri="{0D108BD9-81ED-4DB2-BD59-A6C34878D82A}">
                    <a16:rowId xmlns:a16="http://schemas.microsoft.com/office/drawing/2014/main" val="4112449166"/>
                  </a:ext>
                </a:extLst>
              </a:tr>
            </a:tbl>
          </a:graphicData>
        </a:graphic>
      </p:graphicFrame>
      <p:cxnSp>
        <p:nvCxnSpPr>
          <p:cNvPr id="8" name="Straight Connector 7">
            <a:extLst>
              <a:ext uri="{FF2B5EF4-FFF2-40B4-BE49-F238E27FC236}">
                <a16:creationId xmlns:a16="http://schemas.microsoft.com/office/drawing/2014/main" id="{E8914CE6-371A-73D5-E16D-F4A99B289EB7}"/>
              </a:ext>
            </a:extLst>
          </p:cNvPr>
          <p:cNvCxnSpPr/>
          <p:nvPr/>
        </p:nvCxnSpPr>
        <p:spPr>
          <a:xfrm>
            <a:off x="5395716" y="2408802"/>
            <a:ext cx="2238768" cy="69146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 Placeholder 6">
            <a:extLst>
              <a:ext uri="{FF2B5EF4-FFF2-40B4-BE49-F238E27FC236}">
                <a16:creationId xmlns:a16="http://schemas.microsoft.com/office/drawing/2014/main" id="{A1C07215-92DC-4C74-FE3B-5ED00EF06769}"/>
              </a:ext>
            </a:extLst>
          </p:cNvPr>
          <p:cNvSpPr>
            <a:spLocks noGrp="1"/>
          </p:cNvSpPr>
          <p:nvPr>
            <p:ph type="body" sz="quarter" idx="18"/>
          </p:nvPr>
        </p:nvSpPr>
        <p:spPr>
          <a:xfrm>
            <a:off x="7255213" y="115892"/>
            <a:ext cx="1677881" cy="270272"/>
          </a:xfrm>
        </p:spPr>
        <p:txBody>
          <a:bodyPr/>
          <a:lstStyle/>
          <a:p>
            <a:r>
              <a:rPr lang="en-BE"/>
              <a:t>1. What is Linked Data</a:t>
            </a:r>
            <a:endParaRPr lang="nl-BE"/>
          </a:p>
        </p:txBody>
      </p:sp>
    </p:spTree>
    <p:extLst>
      <p:ext uri="{BB962C8B-B14F-4D97-AF65-F5344CB8AC3E}">
        <p14:creationId xmlns:p14="http://schemas.microsoft.com/office/powerpoint/2010/main" val="291488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7"/>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13" end="13"/>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
                                            <p:txEl>
                                              <p:pRg st="14" end="14"/>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1BE229-DFB7-4AB4-0589-25C3DF09DD5D}"/>
              </a:ext>
            </a:extLst>
          </p:cNvPr>
          <p:cNvSpPr>
            <a:spLocks noGrp="1"/>
          </p:cNvSpPr>
          <p:nvPr>
            <p:ph type="sldNum" sz="quarter" idx="4"/>
          </p:nvPr>
        </p:nvSpPr>
        <p:spPr/>
        <p:txBody>
          <a:bodyPr/>
          <a:lstStyle/>
          <a:p>
            <a:pPr defTabSz="685800"/>
            <a:fld id="{070B80B4-B953-6547-A044-6E303DFD4AF3}" type="slidenum">
              <a:rPr lang="nl-BE">
                <a:solidFill>
                  <a:srgbClr val="213A53"/>
                </a:solidFill>
              </a:rPr>
              <a:pPr defTabSz="685800"/>
              <a:t>120</a:t>
            </a:fld>
            <a:endParaRPr lang="nl-BE" dirty="0">
              <a:solidFill>
                <a:srgbClr val="213A53"/>
              </a:solidFill>
            </a:endParaRPr>
          </a:p>
        </p:txBody>
      </p:sp>
      <p:sp>
        <p:nvSpPr>
          <p:cNvPr id="4" name="Text Placeholder 3">
            <a:extLst>
              <a:ext uri="{FF2B5EF4-FFF2-40B4-BE49-F238E27FC236}">
                <a16:creationId xmlns:a16="http://schemas.microsoft.com/office/drawing/2014/main" id="{8FC34A97-AE7D-C62E-D012-1095B893184F}"/>
              </a:ext>
            </a:extLst>
          </p:cNvPr>
          <p:cNvSpPr>
            <a:spLocks noGrp="1"/>
          </p:cNvSpPr>
          <p:nvPr>
            <p:ph type="body" sz="quarter" idx="20"/>
          </p:nvPr>
        </p:nvSpPr>
        <p:spPr>
          <a:xfrm>
            <a:off x="499929" y="1334505"/>
            <a:ext cx="8522725" cy="3389182"/>
          </a:xfrm>
        </p:spPr>
        <p:txBody>
          <a:bodyPr/>
          <a:lstStyle/>
          <a:p>
            <a:r>
              <a:rPr lang="nl-BE">
                <a:solidFill>
                  <a:schemeClr val="tx1"/>
                </a:solidFill>
              </a:rPr>
              <a:t>Brussel-Centraal</a:t>
            </a:r>
            <a:r>
              <a:rPr lang="en-BE">
                <a:solidFill>
                  <a:schemeClr val="tx1"/>
                </a:solidFill>
              </a:rPr>
              <a:t> </a:t>
            </a:r>
            <a:r>
              <a:rPr lang="en-BE">
                <a:solidFill>
                  <a:schemeClr val="bg2"/>
                </a:solidFill>
              </a:rPr>
              <a:t>is a </a:t>
            </a:r>
            <a:r>
              <a:rPr lang="en-BE">
                <a:solidFill>
                  <a:schemeClr val="tx1"/>
                </a:solidFill>
              </a:rPr>
              <a:t>station</a:t>
            </a:r>
            <a:r>
              <a:rPr lang="en-BE">
                <a:solidFill>
                  <a:schemeClr val="bg2"/>
                </a:solidFill>
              </a:rPr>
              <a:t> in </a:t>
            </a:r>
            <a:r>
              <a:rPr lang="en-BE">
                <a:solidFill>
                  <a:schemeClr val="tx1"/>
                </a:solidFill>
              </a:rPr>
              <a:t>Belgium.</a:t>
            </a:r>
          </a:p>
          <a:p>
            <a:endParaRPr lang="en-BE"/>
          </a:p>
          <a:p>
            <a:r>
              <a:rPr lang="en-BE"/>
              <a:t>Becomes:</a:t>
            </a:r>
          </a:p>
          <a:p>
            <a:endParaRPr lang="en-BE" sz="900">
              <a:hlinkClick r:id="rId3"/>
            </a:endParaRPr>
          </a:p>
          <a:p>
            <a:endParaRPr lang="en-BE" sz="900">
              <a:hlinkClick r:id="rId3"/>
            </a:endParaRPr>
          </a:p>
          <a:p>
            <a:endParaRPr lang="en-BE" sz="900">
              <a:hlinkClick r:id="rId3"/>
            </a:endParaRPr>
          </a:p>
          <a:p>
            <a:endParaRPr lang="en-BE" sz="900">
              <a:hlinkClick r:id="rId3"/>
            </a:endParaRPr>
          </a:p>
          <a:p>
            <a:endParaRPr lang="en-BE" sz="900">
              <a:hlinkClick r:id="rId3"/>
            </a:endParaRPr>
          </a:p>
          <a:p>
            <a:endParaRPr lang="en-BE" sz="900">
              <a:hlinkClick r:id="" action="ppaction://noaction"/>
            </a:endParaRPr>
          </a:p>
          <a:p>
            <a:endParaRPr lang="en-BE" sz="900">
              <a:hlinkClick r:id="" action="ppaction://noaction"/>
            </a:endParaRPr>
          </a:p>
          <a:p>
            <a:r>
              <a:rPr lang="nl-BE" sz="900">
                <a:hlinkClick r:id="rId3"/>
              </a:rPr>
              <a:t>http://data.europa.eu/949/</a:t>
            </a:r>
            <a:r>
              <a:rPr lang="en-BE" sz="900">
                <a:hlinkClick r:id="rId3"/>
              </a:rPr>
              <a:t>...</a:t>
            </a:r>
            <a:r>
              <a:rPr lang="nl-BE" sz="900">
                <a:hlinkClick r:id="rId3"/>
              </a:rPr>
              <a:t>/operationalPoints/</a:t>
            </a:r>
            <a:r>
              <a:rPr lang="en-BE" sz="900">
                <a:hlinkClick r:id="rId3"/>
              </a:rPr>
              <a:t>BEFBCL</a:t>
            </a:r>
            <a:r>
              <a:rPr lang="en-BE" sz="900"/>
              <a:t> </a:t>
            </a:r>
            <a:r>
              <a:rPr lang="nl-BE" sz="900">
                <a:hlinkClick r:id="rId4"/>
              </a:rPr>
              <a:t>http://data.europa.eu/949/opType</a:t>
            </a:r>
            <a:r>
              <a:rPr lang="en-BE" sz="900"/>
              <a:t> </a:t>
            </a:r>
            <a:r>
              <a:rPr lang="nl-BE" sz="900">
                <a:hlinkClick r:id="rId5"/>
              </a:rPr>
              <a:t>http://data.europa.eu/949/</a:t>
            </a:r>
            <a:r>
              <a:rPr lang="en-BE" sz="900">
                <a:hlinkClick r:id="rId5"/>
              </a:rPr>
              <a:t>...</a:t>
            </a:r>
            <a:r>
              <a:rPr lang="nl-BE" sz="900">
                <a:hlinkClick r:id="rId5"/>
              </a:rPr>
              <a:t>/op-types/rinf/10</a:t>
            </a:r>
            <a:r>
              <a:rPr lang="en-BE" sz="900"/>
              <a:t> .</a:t>
            </a:r>
          </a:p>
          <a:p>
            <a:r>
              <a:rPr lang="nl-BE" sz="900">
                <a:hlinkClick r:id="rId3"/>
              </a:rPr>
              <a:t>http://data.europa.eu/949/</a:t>
            </a:r>
            <a:r>
              <a:rPr lang="en-BE" sz="900">
                <a:hlinkClick r:id="rId3"/>
              </a:rPr>
              <a:t>...</a:t>
            </a:r>
            <a:r>
              <a:rPr lang="nl-BE" sz="900">
                <a:hlinkClick r:id="rId3"/>
              </a:rPr>
              <a:t>/operationalPoints/</a:t>
            </a:r>
            <a:r>
              <a:rPr lang="en-BE" sz="900">
                <a:hlinkClick r:id="rId3"/>
              </a:rPr>
              <a:t>BEFBCL</a:t>
            </a:r>
            <a:r>
              <a:rPr lang="en-BE" sz="900"/>
              <a:t> </a:t>
            </a:r>
            <a:r>
              <a:rPr lang="nl-BE" sz="900">
                <a:hlinkClick r:id="rId6"/>
              </a:rPr>
              <a:t>http://data.europa.eu/949/inCountr</a:t>
            </a:r>
            <a:r>
              <a:rPr lang="en-BE" sz="900">
                <a:hlinkClick r:id="rId6"/>
              </a:rPr>
              <a:t>y</a:t>
            </a:r>
            <a:r>
              <a:rPr lang="en-BE" sz="900"/>
              <a:t> </a:t>
            </a:r>
            <a:r>
              <a:rPr lang="nl-BE" sz="900">
                <a:hlinkClick r:id="rId7"/>
              </a:rPr>
              <a:t>http://publications.europa.eu/resource/authority/country/</a:t>
            </a:r>
            <a:r>
              <a:rPr lang="en-BE" sz="900">
                <a:hlinkClick r:id="rId7"/>
              </a:rPr>
              <a:t>BEL</a:t>
            </a:r>
            <a:r>
              <a:rPr lang="en-BE" sz="900"/>
              <a:t> .</a:t>
            </a:r>
          </a:p>
          <a:p>
            <a:endParaRPr lang="nl-BE" sz="900"/>
          </a:p>
          <a:p>
            <a:endParaRPr lang="en-BE" sz="900"/>
          </a:p>
          <a:p>
            <a:endParaRPr lang="en-BE" sz="900"/>
          </a:p>
          <a:p>
            <a:endParaRPr lang="nl-BE"/>
          </a:p>
        </p:txBody>
      </p:sp>
      <p:sp>
        <p:nvSpPr>
          <p:cNvPr id="5" name="Text Placeholder 4">
            <a:extLst>
              <a:ext uri="{FF2B5EF4-FFF2-40B4-BE49-F238E27FC236}">
                <a16:creationId xmlns:a16="http://schemas.microsoft.com/office/drawing/2014/main" id="{5E43E9CA-AC6E-3F45-4F8C-7582238D80AC}"/>
              </a:ext>
            </a:extLst>
          </p:cNvPr>
          <p:cNvSpPr>
            <a:spLocks noGrp="1"/>
          </p:cNvSpPr>
          <p:nvPr>
            <p:ph type="body" sz="quarter" idx="17"/>
          </p:nvPr>
        </p:nvSpPr>
        <p:spPr/>
        <p:txBody>
          <a:bodyPr/>
          <a:lstStyle/>
          <a:p>
            <a:r>
              <a:rPr lang="en-BE"/>
              <a:t>Railway example</a:t>
            </a:r>
            <a:endParaRPr lang="nl-BE"/>
          </a:p>
        </p:txBody>
      </p:sp>
      <p:grpSp>
        <p:nvGrpSpPr>
          <p:cNvPr id="13" name="Group 12">
            <a:extLst>
              <a:ext uri="{FF2B5EF4-FFF2-40B4-BE49-F238E27FC236}">
                <a16:creationId xmlns:a16="http://schemas.microsoft.com/office/drawing/2014/main" id="{AE67DED3-13B6-5BBC-03A9-7256618966ED}"/>
              </a:ext>
            </a:extLst>
          </p:cNvPr>
          <p:cNvGrpSpPr/>
          <p:nvPr/>
        </p:nvGrpSpPr>
        <p:grpSpPr>
          <a:xfrm>
            <a:off x="4400287" y="453368"/>
            <a:ext cx="4352267" cy="3678704"/>
            <a:chOff x="5996588" y="193656"/>
            <a:chExt cx="5803023" cy="4904938"/>
          </a:xfrm>
        </p:grpSpPr>
        <p:sp>
          <p:nvSpPr>
            <p:cNvPr id="15" name="Oval 14">
              <a:extLst>
                <a:ext uri="{FF2B5EF4-FFF2-40B4-BE49-F238E27FC236}">
                  <a16:creationId xmlns:a16="http://schemas.microsoft.com/office/drawing/2014/main" id="{FDEE882F-F719-FD0A-2E43-CF638A39DE4C}"/>
                </a:ext>
              </a:extLst>
            </p:cNvPr>
            <p:cNvSpPr/>
            <p:nvPr/>
          </p:nvSpPr>
          <p:spPr>
            <a:xfrm>
              <a:off x="7716343" y="882475"/>
              <a:ext cx="2041634" cy="908025"/>
            </a:xfrm>
            <a:prstGeom prst="ellipse">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nl-BE" sz="1350" b="1">
                  <a:solidFill>
                    <a:srgbClr val="000000"/>
                  </a:solidFill>
                  <a:latin typeface="Calibri" panose="020F0502020204030204"/>
                </a:rPr>
                <a:t>T</a:t>
              </a:r>
              <a:r>
                <a:rPr lang="en-BE" sz="1350" b="1">
                  <a:solidFill>
                    <a:srgbClr val="000000"/>
                  </a:solidFill>
                  <a:latin typeface="Calibri" panose="020F0502020204030204"/>
                </a:rPr>
                <a:t>ype of OP</a:t>
              </a:r>
            </a:p>
            <a:p>
              <a:pPr algn="ctr" defTabSz="685800"/>
              <a:r>
                <a:rPr lang="nl-BE" sz="900">
                  <a:solidFill>
                    <a:srgbClr val="000000"/>
                  </a:solidFill>
                  <a:latin typeface="Calibri" panose="020F0502020204030204"/>
                  <a:hlinkClick r:id="rId4"/>
                </a:rPr>
                <a:t>http://data.europa.eu/949/opType</a:t>
              </a:r>
              <a:endParaRPr lang="nl-BE" sz="900">
                <a:solidFill>
                  <a:srgbClr val="000000"/>
                </a:solidFill>
                <a:latin typeface="Calibri" panose="020F0502020204030204"/>
              </a:endParaRPr>
            </a:p>
          </p:txBody>
        </p:sp>
        <p:sp>
          <p:nvSpPr>
            <p:cNvPr id="6" name="Oval 5">
              <a:extLst>
                <a:ext uri="{FF2B5EF4-FFF2-40B4-BE49-F238E27FC236}">
                  <a16:creationId xmlns:a16="http://schemas.microsoft.com/office/drawing/2014/main" id="{99612260-7786-B9E1-F607-5158B2D51764}"/>
                </a:ext>
              </a:extLst>
            </p:cNvPr>
            <p:cNvSpPr/>
            <p:nvPr/>
          </p:nvSpPr>
          <p:spPr>
            <a:xfrm>
              <a:off x="5996588" y="1515459"/>
              <a:ext cx="2041634" cy="2041634"/>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BE" sz="1350" b="1">
                  <a:solidFill>
                    <a:srgbClr val="000000"/>
                  </a:solidFill>
                  <a:latin typeface="Calibri" panose="020F0502020204030204"/>
                </a:rPr>
                <a:t>Brussel-Centraal</a:t>
              </a:r>
            </a:p>
            <a:p>
              <a:pPr algn="ctr" defTabSz="685800"/>
              <a:r>
                <a:rPr lang="nl-BE" sz="900">
                  <a:solidFill>
                    <a:srgbClr val="000000"/>
                  </a:solidFill>
                  <a:latin typeface="Calibri" panose="020F0502020204030204"/>
                  <a:hlinkClick r:id="rId3"/>
                </a:rPr>
                <a:t>http://data.europa.eu/949/</a:t>
              </a:r>
              <a:r>
                <a:rPr lang="en-BE" sz="900">
                  <a:solidFill>
                    <a:srgbClr val="000000"/>
                  </a:solidFill>
                  <a:latin typeface="Calibri" panose="020F0502020204030204"/>
                  <a:hlinkClick r:id="rId3"/>
                </a:rPr>
                <a:t>...</a:t>
              </a:r>
              <a:r>
                <a:rPr lang="nl-BE" sz="900">
                  <a:solidFill>
                    <a:srgbClr val="000000"/>
                  </a:solidFill>
                  <a:latin typeface="Calibri" panose="020F0502020204030204"/>
                  <a:hlinkClick r:id="rId3"/>
                </a:rPr>
                <a:t>/operationalPoints/</a:t>
              </a:r>
              <a:r>
                <a:rPr lang="en-BE" sz="900">
                  <a:solidFill>
                    <a:srgbClr val="000000"/>
                  </a:solidFill>
                  <a:latin typeface="Calibri" panose="020F0502020204030204"/>
                  <a:hlinkClick r:id="rId3"/>
                </a:rPr>
                <a:t>BEFBCL</a:t>
              </a:r>
              <a:endParaRPr lang="en-BE" sz="900">
                <a:solidFill>
                  <a:srgbClr val="000000"/>
                </a:solidFill>
                <a:latin typeface="Calibri" panose="020F0502020204030204"/>
              </a:endParaRPr>
            </a:p>
          </p:txBody>
        </p:sp>
        <p:sp>
          <p:nvSpPr>
            <p:cNvPr id="7" name="Oval 6">
              <a:extLst>
                <a:ext uri="{FF2B5EF4-FFF2-40B4-BE49-F238E27FC236}">
                  <a16:creationId xmlns:a16="http://schemas.microsoft.com/office/drawing/2014/main" id="{33CEF8DB-7328-B809-12EA-546D2121D946}"/>
                </a:ext>
              </a:extLst>
            </p:cNvPr>
            <p:cNvSpPr/>
            <p:nvPr/>
          </p:nvSpPr>
          <p:spPr>
            <a:xfrm>
              <a:off x="9728595" y="193656"/>
              <a:ext cx="2041634" cy="2041634"/>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BE" sz="1350" b="1">
                  <a:solidFill>
                    <a:srgbClr val="000000"/>
                  </a:solidFill>
                  <a:latin typeface="Calibri" panose="020F0502020204030204"/>
                </a:rPr>
                <a:t>Station</a:t>
              </a:r>
            </a:p>
            <a:p>
              <a:pPr algn="ctr" defTabSz="685800"/>
              <a:r>
                <a:rPr lang="nl-BE" sz="900">
                  <a:solidFill>
                    <a:srgbClr val="000000"/>
                  </a:solidFill>
                  <a:latin typeface="Calibri" panose="020F0502020204030204"/>
                  <a:hlinkClick r:id="rId5"/>
                </a:rPr>
                <a:t>http://data.europa.eu/949/</a:t>
              </a:r>
              <a:r>
                <a:rPr lang="en-BE" sz="900">
                  <a:solidFill>
                    <a:srgbClr val="000000"/>
                  </a:solidFill>
                  <a:latin typeface="Calibri" panose="020F0502020204030204"/>
                  <a:hlinkClick r:id="rId5"/>
                </a:rPr>
                <a:t>...</a:t>
              </a:r>
              <a:r>
                <a:rPr lang="nl-BE" sz="900">
                  <a:solidFill>
                    <a:srgbClr val="000000"/>
                  </a:solidFill>
                  <a:latin typeface="Calibri" panose="020F0502020204030204"/>
                  <a:hlinkClick r:id="rId5"/>
                </a:rPr>
                <a:t>/op-types/rinf/10</a:t>
              </a:r>
              <a:endParaRPr lang="en-BE" sz="900">
                <a:solidFill>
                  <a:srgbClr val="000000"/>
                </a:solidFill>
                <a:latin typeface="Calibri" panose="020F0502020204030204"/>
              </a:endParaRPr>
            </a:p>
          </p:txBody>
        </p:sp>
        <p:cxnSp>
          <p:nvCxnSpPr>
            <p:cNvPr id="10" name="Straight Arrow Connector 9">
              <a:extLst>
                <a:ext uri="{FF2B5EF4-FFF2-40B4-BE49-F238E27FC236}">
                  <a16:creationId xmlns:a16="http://schemas.microsoft.com/office/drawing/2014/main" id="{43A4D396-A98E-0941-7AFC-EB955F4ADE6A}"/>
                </a:ext>
              </a:extLst>
            </p:cNvPr>
            <p:cNvCxnSpPr/>
            <p:nvPr/>
          </p:nvCxnSpPr>
          <p:spPr>
            <a:xfrm flipV="1">
              <a:off x="7967277" y="1507576"/>
              <a:ext cx="1769201" cy="63962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890006B-7A23-B6D0-8A65-F7AAE50F00AF}"/>
                </a:ext>
              </a:extLst>
            </p:cNvPr>
            <p:cNvCxnSpPr>
              <a:cxnSpLocks/>
            </p:cNvCxnSpPr>
            <p:nvPr/>
          </p:nvCxnSpPr>
          <p:spPr>
            <a:xfrm>
              <a:off x="7883195" y="3120122"/>
              <a:ext cx="1845400" cy="88740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D38A3772-7878-FF11-6633-86799A75B42D}"/>
                </a:ext>
              </a:extLst>
            </p:cNvPr>
            <p:cNvSpPr/>
            <p:nvPr/>
          </p:nvSpPr>
          <p:spPr>
            <a:xfrm>
              <a:off x="7716343" y="3801040"/>
              <a:ext cx="2041634" cy="908025"/>
            </a:xfrm>
            <a:prstGeom prst="ellipse">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BE" sz="1350" b="1">
                  <a:solidFill>
                    <a:srgbClr val="000000"/>
                  </a:solidFill>
                  <a:latin typeface="Calibri" panose="020F0502020204030204"/>
                </a:rPr>
                <a:t>In country</a:t>
              </a:r>
            </a:p>
            <a:p>
              <a:pPr algn="ctr" defTabSz="685800"/>
              <a:r>
                <a:rPr lang="nl-BE" sz="900">
                  <a:solidFill>
                    <a:srgbClr val="000000"/>
                  </a:solidFill>
                  <a:latin typeface="Calibri" panose="020F0502020204030204"/>
                  <a:hlinkClick r:id="rId6"/>
                </a:rPr>
                <a:t>http://data.europa.eu/949/inCountr</a:t>
              </a:r>
              <a:r>
                <a:rPr lang="en-BE" sz="900">
                  <a:solidFill>
                    <a:srgbClr val="000000"/>
                  </a:solidFill>
                  <a:latin typeface="Calibri" panose="020F0502020204030204"/>
                  <a:hlinkClick r:id="rId6"/>
                </a:rPr>
                <a:t>y</a:t>
              </a:r>
              <a:endParaRPr lang="nl-BE" sz="900">
                <a:solidFill>
                  <a:srgbClr val="000000"/>
                </a:solidFill>
                <a:latin typeface="Calibri" panose="020F0502020204030204"/>
              </a:endParaRPr>
            </a:p>
          </p:txBody>
        </p:sp>
        <p:sp>
          <p:nvSpPr>
            <p:cNvPr id="12" name="Oval 11">
              <a:extLst>
                <a:ext uri="{FF2B5EF4-FFF2-40B4-BE49-F238E27FC236}">
                  <a16:creationId xmlns:a16="http://schemas.microsoft.com/office/drawing/2014/main" id="{21403741-0A9D-5BF1-4011-524ACFF6DCCB}"/>
                </a:ext>
              </a:extLst>
            </p:cNvPr>
            <p:cNvSpPr/>
            <p:nvPr/>
          </p:nvSpPr>
          <p:spPr>
            <a:xfrm>
              <a:off x="9757977" y="3056960"/>
              <a:ext cx="2041634" cy="2041634"/>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BE" sz="1350" b="1">
                  <a:solidFill>
                    <a:srgbClr val="000000"/>
                  </a:solidFill>
                  <a:latin typeface="Calibri" panose="020F0502020204030204"/>
                </a:rPr>
                <a:t>Belgium</a:t>
              </a:r>
            </a:p>
            <a:p>
              <a:pPr algn="ctr" defTabSz="685800"/>
              <a:r>
                <a:rPr lang="nl-BE" sz="900">
                  <a:solidFill>
                    <a:srgbClr val="000000"/>
                  </a:solidFill>
                  <a:latin typeface="Calibri" panose="020F0502020204030204"/>
                  <a:hlinkClick r:id="rId7"/>
                </a:rPr>
                <a:t>http://publications.europa.eu/resource/authority/country/</a:t>
              </a:r>
              <a:r>
                <a:rPr lang="en-BE" sz="900">
                  <a:solidFill>
                    <a:srgbClr val="000000"/>
                  </a:solidFill>
                  <a:latin typeface="Calibri" panose="020F0502020204030204"/>
                  <a:hlinkClick r:id="rId7"/>
                </a:rPr>
                <a:t>BEL</a:t>
              </a:r>
              <a:endParaRPr lang="en-BE" sz="900">
                <a:solidFill>
                  <a:srgbClr val="000000"/>
                </a:solidFill>
                <a:latin typeface="Calibri" panose="020F0502020204030204"/>
              </a:endParaRPr>
            </a:p>
          </p:txBody>
        </p:sp>
      </p:grpSp>
      <p:sp>
        <p:nvSpPr>
          <p:cNvPr id="3" name="Text Placeholder 6">
            <a:extLst>
              <a:ext uri="{FF2B5EF4-FFF2-40B4-BE49-F238E27FC236}">
                <a16:creationId xmlns:a16="http://schemas.microsoft.com/office/drawing/2014/main" id="{B31C5854-C93A-D0E9-787A-8CD0D76AB6F9}"/>
              </a:ext>
            </a:extLst>
          </p:cNvPr>
          <p:cNvSpPr>
            <a:spLocks noGrp="1"/>
          </p:cNvSpPr>
          <p:nvPr>
            <p:ph type="body" sz="quarter" idx="18"/>
          </p:nvPr>
        </p:nvSpPr>
        <p:spPr>
          <a:xfrm>
            <a:off x="7255213" y="115892"/>
            <a:ext cx="1677881" cy="270272"/>
          </a:xfrm>
        </p:spPr>
        <p:txBody>
          <a:bodyPr/>
          <a:lstStyle/>
          <a:p>
            <a:r>
              <a:rPr lang="en-BE"/>
              <a:t>1. What is Linked Data</a:t>
            </a:r>
            <a:endParaRPr lang="nl-BE"/>
          </a:p>
        </p:txBody>
      </p:sp>
    </p:spTree>
    <p:extLst>
      <p:ext uri="{BB962C8B-B14F-4D97-AF65-F5344CB8AC3E}">
        <p14:creationId xmlns:p14="http://schemas.microsoft.com/office/powerpoint/2010/main" val="3780799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928F52-47F2-785D-DE9E-6005786465E6}"/>
              </a:ext>
            </a:extLst>
          </p:cNvPr>
          <p:cNvPicPr>
            <a:picLocks noChangeAspect="1"/>
          </p:cNvPicPr>
          <p:nvPr/>
        </p:nvPicPr>
        <p:blipFill>
          <a:blip r:embed="rId3"/>
          <a:stretch>
            <a:fillRect/>
          </a:stretch>
        </p:blipFill>
        <p:spPr>
          <a:xfrm>
            <a:off x="546105" y="1290637"/>
            <a:ext cx="8658225" cy="2562225"/>
          </a:xfrm>
          <a:prstGeom prst="rect">
            <a:avLst/>
          </a:prstGeom>
        </p:spPr>
      </p:pic>
      <p:pic>
        <p:nvPicPr>
          <p:cNvPr id="11" name="Picture 10">
            <a:extLst>
              <a:ext uri="{FF2B5EF4-FFF2-40B4-BE49-F238E27FC236}">
                <a16:creationId xmlns:a16="http://schemas.microsoft.com/office/drawing/2014/main" id="{A6C2DF39-1E9B-1E65-C18D-CF5B4769AE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1684" y="0"/>
            <a:ext cx="8732646" cy="5143500"/>
          </a:xfrm>
          <a:prstGeom prst="rect">
            <a:avLst/>
          </a:prstGeom>
        </p:spPr>
      </p:pic>
    </p:spTree>
    <p:extLst>
      <p:ext uri="{BB962C8B-B14F-4D97-AF65-F5344CB8AC3E}">
        <p14:creationId xmlns:p14="http://schemas.microsoft.com/office/powerpoint/2010/main" val="40628292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0EB7C-2CF4-22F7-0185-58AFAEEE5BA4}"/>
              </a:ext>
            </a:extLst>
          </p:cNvPr>
          <p:cNvSpPr>
            <a:spLocks noGrp="1"/>
          </p:cNvSpPr>
          <p:nvPr>
            <p:ph type="title"/>
          </p:nvPr>
        </p:nvSpPr>
        <p:spPr/>
        <p:txBody>
          <a:bodyPr/>
          <a:lstStyle/>
          <a:p>
            <a:r>
              <a:rPr lang="en-BE" dirty="0"/>
              <a:t>SPARQL</a:t>
            </a:r>
          </a:p>
        </p:txBody>
      </p:sp>
      <p:sp>
        <p:nvSpPr>
          <p:cNvPr id="3" name="Content Placeholder 2">
            <a:extLst>
              <a:ext uri="{FF2B5EF4-FFF2-40B4-BE49-F238E27FC236}">
                <a16:creationId xmlns:a16="http://schemas.microsoft.com/office/drawing/2014/main" id="{E2E2090C-90FB-6620-48CC-57DAF0D258EF}"/>
              </a:ext>
            </a:extLst>
          </p:cNvPr>
          <p:cNvSpPr>
            <a:spLocks noGrp="1"/>
          </p:cNvSpPr>
          <p:nvPr>
            <p:ph idx="1"/>
          </p:nvPr>
        </p:nvSpPr>
        <p:spPr/>
        <p:txBody>
          <a:bodyPr/>
          <a:lstStyle/>
          <a:p>
            <a:r>
              <a:rPr lang="en-BE" dirty="0"/>
              <a:t>SPARQL = Query language for RDF data</a:t>
            </a:r>
          </a:p>
          <a:p>
            <a:endParaRPr lang="en-BE" dirty="0"/>
          </a:p>
          <a:p>
            <a:r>
              <a:rPr lang="nl-BE" dirty="0"/>
              <a:t>ERA has </a:t>
            </a:r>
            <a:r>
              <a:rPr lang="nl-BE" dirty="0" err="1"/>
              <a:t>many</a:t>
            </a:r>
            <a:r>
              <a:rPr lang="nl-BE" dirty="0"/>
              <a:t> </a:t>
            </a:r>
            <a:r>
              <a:rPr lang="nl-BE" dirty="0" err="1"/>
              <a:t>examples</a:t>
            </a:r>
            <a:r>
              <a:rPr lang="nl-BE" dirty="0"/>
              <a:t> as </a:t>
            </a:r>
            <a:r>
              <a:rPr lang="nl-BE" dirty="0">
                <a:hlinkClick r:id="rId2"/>
              </a:rPr>
              <a:t>data </a:t>
            </a:r>
            <a:r>
              <a:rPr lang="nl-BE" dirty="0" err="1">
                <a:hlinkClick r:id="rId2"/>
              </a:rPr>
              <a:t>stories</a:t>
            </a:r>
            <a:endParaRPr lang="en-BE" dirty="0"/>
          </a:p>
          <a:p>
            <a:endParaRPr lang="en-BE" dirty="0"/>
          </a:p>
          <a:p>
            <a:r>
              <a:rPr lang="nl-BE" dirty="0">
                <a:hlinkClick r:id="rId3"/>
              </a:rPr>
              <a:t>SPARQL Wiki</a:t>
            </a:r>
            <a:endParaRPr lang="en-BE" dirty="0"/>
          </a:p>
        </p:txBody>
      </p:sp>
    </p:spTree>
    <p:extLst>
      <p:ext uri="{BB962C8B-B14F-4D97-AF65-F5344CB8AC3E}">
        <p14:creationId xmlns:p14="http://schemas.microsoft.com/office/powerpoint/2010/main" val="8597461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B144C-1306-F8AE-61DB-5F98BAE9BDE8}"/>
              </a:ext>
            </a:extLst>
          </p:cNvPr>
          <p:cNvSpPr>
            <a:spLocks noGrp="1"/>
          </p:cNvSpPr>
          <p:nvPr>
            <p:ph type="title"/>
          </p:nvPr>
        </p:nvSpPr>
        <p:spPr/>
        <p:txBody>
          <a:bodyPr/>
          <a:lstStyle/>
          <a:p>
            <a:r>
              <a:rPr lang="en-BE" dirty="0"/>
              <a:t>RDF vs XML</a:t>
            </a:r>
          </a:p>
        </p:txBody>
      </p:sp>
      <p:graphicFrame>
        <p:nvGraphicFramePr>
          <p:cNvPr id="4" name="Content Placeholder 3">
            <a:extLst>
              <a:ext uri="{FF2B5EF4-FFF2-40B4-BE49-F238E27FC236}">
                <a16:creationId xmlns:a16="http://schemas.microsoft.com/office/drawing/2014/main" id="{3D7EBFD4-7AC1-5F88-4E9F-AE97796D9DF6}"/>
              </a:ext>
            </a:extLst>
          </p:cNvPr>
          <p:cNvGraphicFramePr>
            <a:graphicFrameLocks noGrp="1"/>
          </p:cNvGraphicFramePr>
          <p:nvPr>
            <p:ph idx="1"/>
            <p:extLst>
              <p:ext uri="{D42A27DB-BD31-4B8C-83A1-F6EECF244321}">
                <p14:modId xmlns:p14="http://schemas.microsoft.com/office/powerpoint/2010/main" val="746103310"/>
              </p:ext>
            </p:extLst>
          </p:nvPr>
        </p:nvGraphicFramePr>
        <p:xfrm>
          <a:off x="457201" y="848994"/>
          <a:ext cx="8229597" cy="4141739"/>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970470157"/>
                    </a:ext>
                  </a:extLst>
                </a:gridCol>
                <a:gridCol w="2926080">
                  <a:extLst>
                    <a:ext uri="{9D8B030D-6E8A-4147-A177-3AD203B41FA5}">
                      <a16:colId xmlns:a16="http://schemas.microsoft.com/office/drawing/2014/main" val="3644830750"/>
                    </a:ext>
                  </a:extLst>
                </a:gridCol>
                <a:gridCol w="2834638">
                  <a:extLst>
                    <a:ext uri="{9D8B030D-6E8A-4147-A177-3AD203B41FA5}">
                      <a16:colId xmlns:a16="http://schemas.microsoft.com/office/drawing/2014/main" val="2291942230"/>
                    </a:ext>
                  </a:extLst>
                </a:gridCol>
              </a:tblGrid>
              <a:tr h="283942">
                <a:tc>
                  <a:txBody>
                    <a:bodyPr/>
                    <a:lstStyle/>
                    <a:p>
                      <a:endParaRPr lang="en-BE" sz="1600"/>
                    </a:p>
                  </a:txBody>
                  <a:tcPr/>
                </a:tc>
                <a:tc>
                  <a:txBody>
                    <a:bodyPr/>
                    <a:lstStyle/>
                    <a:p>
                      <a:r>
                        <a:rPr lang="en-BE" sz="1600" dirty="0"/>
                        <a:t>XML</a:t>
                      </a:r>
                    </a:p>
                  </a:txBody>
                  <a:tcPr/>
                </a:tc>
                <a:tc>
                  <a:txBody>
                    <a:bodyPr/>
                    <a:lstStyle/>
                    <a:p>
                      <a:r>
                        <a:rPr lang="en-BE" sz="1600" dirty="0"/>
                        <a:t>RDF</a:t>
                      </a:r>
                    </a:p>
                  </a:txBody>
                  <a:tcPr/>
                </a:tc>
                <a:extLst>
                  <a:ext uri="{0D108BD9-81ED-4DB2-BD59-A6C34878D82A}">
                    <a16:rowId xmlns:a16="http://schemas.microsoft.com/office/drawing/2014/main" val="335728227"/>
                  </a:ext>
                </a:extLst>
              </a:tr>
              <a:tr h="703059">
                <a:tc>
                  <a:txBody>
                    <a:bodyPr/>
                    <a:lstStyle/>
                    <a:p>
                      <a:r>
                        <a:rPr lang="nl-BE" sz="1600" dirty="0"/>
                        <a:t>Data model</a:t>
                      </a:r>
                      <a:endParaRPr lang="en-BE" sz="1600" dirty="0"/>
                    </a:p>
                  </a:txBody>
                  <a:tcPr/>
                </a:tc>
                <a:tc>
                  <a:txBody>
                    <a:bodyPr/>
                    <a:lstStyle/>
                    <a:p>
                      <a:r>
                        <a:rPr lang="en-US" sz="1600" dirty="0"/>
                        <a:t>Tree based, branches are possible</a:t>
                      </a:r>
                      <a:endParaRPr lang="en-BE" sz="1600" dirty="0"/>
                    </a:p>
                  </a:txBody>
                  <a:tcPr/>
                </a:tc>
                <a:tc>
                  <a:txBody>
                    <a:bodyPr/>
                    <a:lstStyle/>
                    <a:p>
                      <a:r>
                        <a:rPr lang="en-US" sz="1600" dirty="0"/>
                        <a:t>Graph based (trees, branches but also networks)</a:t>
                      </a:r>
                      <a:endParaRPr lang="en-BE" sz="1600" dirty="0"/>
                    </a:p>
                  </a:txBody>
                  <a:tcPr/>
                </a:tc>
                <a:extLst>
                  <a:ext uri="{0D108BD9-81ED-4DB2-BD59-A6C34878D82A}">
                    <a16:rowId xmlns:a16="http://schemas.microsoft.com/office/drawing/2014/main" val="991748786"/>
                  </a:ext>
                </a:extLst>
              </a:tr>
              <a:tr h="910172">
                <a:tc>
                  <a:txBody>
                    <a:bodyPr/>
                    <a:lstStyle/>
                    <a:p>
                      <a:r>
                        <a:rPr lang="nl-BE" sz="1600" dirty="0" err="1"/>
                        <a:t>Identifiers</a:t>
                      </a:r>
                      <a:endParaRPr lang="en-BE" sz="1600" dirty="0"/>
                    </a:p>
                  </a:txBody>
                  <a:tcPr/>
                </a:tc>
                <a:tc>
                  <a:txBody>
                    <a:bodyPr/>
                    <a:lstStyle/>
                    <a:p>
                      <a:r>
                        <a:rPr lang="en-US" sz="1600" dirty="0"/>
                        <a:t>Identifiers are typically unique within the document but not outside</a:t>
                      </a:r>
                      <a:endParaRPr lang="en-BE" sz="1600" dirty="0"/>
                    </a:p>
                  </a:txBody>
                  <a:tcPr/>
                </a:tc>
                <a:tc>
                  <a:txBody>
                    <a:bodyPr/>
                    <a:lstStyle/>
                    <a:p>
                      <a:r>
                        <a:rPr lang="nl-BE" sz="1600" dirty="0" err="1"/>
                        <a:t>IRIs</a:t>
                      </a:r>
                      <a:r>
                        <a:rPr lang="nl-BE" sz="1600" dirty="0"/>
                        <a:t> as </a:t>
                      </a:r>
                      <a:r>
                        <a:rPr lang="nl-BE" sz="1600" dirty="0" err="1"/>
                        <a:t>global</a:t>
                      </a:r>
                      <a:r>
                        <a:rPr lang="nl-BE" sz="1600" dirty="0"/>
                        <a:t> </a:t>
                      </a:r>
                      <a:r>
                        <a:rPr lang="nl-BE" sz="1600" dirty="0" err="1"/>
                        <a:t>identifiers</a:t>
                      </a:r>
                      <a:endParaRPr lang="en-BE" sz="1600" dirty="0"/>
                    </a:p>
                  </a:txBody>
                  <a:tcPr/>
                </a:tc>
                <a:extLst>
                  <a:ext uri="{0D108BD9-81ED-4DB2-BD59-A6C34878D82A}">
                    <a16:rowId xmlns:a16="http://schemas.microsoft.com/office/drawing/2014/main" val="931538231"/>
                  </a:ext>
                </a:extLst>
              </a:tr>
              <a:tr h="700132">
                <a:tc>
                  <a:txBody>
                    <a:bodyPr/>
                    <a:lstStyle/>
                    <a:p>
                      <a:r>
                        <a:rPr lang="nl-BE" sz="1600" dirty="0" err="1"/>
                        <a:t>Extensions</a:t>
                      </a:r>
                      <a:endParaRPr lang="en-BE" sz="1600" dirty="0"/>
                    </a:p>
                  </a:txBody>
                  <a:tcPr/>
                </a:tc>
                <a:tc>
                  <a:txBody>
                    <a:bodyPr/>
                    <a:lstStyle/>
                    <a:p>
                      <a:r>
                        <a:rPr lang="en-US" sz="1600" dirty="0"/>
                        <a:t>Schema modifications are required for extensions</a:t>
                      </a:r>
                      <a:endParaRPr lang="en-BE" sz="1600" dirty="0"/>
                    </a:p>
                  </a:txBody>
                  <a:tcPr/>
                </a:tc>
                <a:tc>
                  <a:txBody>
                    <a:bodyPr/>
                    <a:lstStyle/>
                    <a:p>
                      <a:r>
                        <a:rPr lang="en-US" sz="1600" dirty="0"/>
                        <a:t>Easy to extend outside the scope of the model</a:t>
                      </a:r>
                      <a:endParaRPr lang="en-BE" sz="1600" dirty="0"/>
                    </a:p>
                  </a:txBody>
                  <a:tcPr/>
                </a:tc>
                <a:extLst>
                  <a:ext uri="{0D108BD9-81ED-4DB2-BD59-A6C34878D82A}">
                    <a16:rowId xmlns:a16="http://schemas.microsoft.com/office/drawing/2014/main" val="3703847205"/>
                  </a:ext>
                </a:extLst>
              </a:tr>
              <a:tr h="492141">
                <a:tc>
                  <a:txBody>
                    <a:bodyPr/>
                    <a:lstStyle/>
                    <a:p>
                      <a:r>
                        <a:rPr lang="nl-BE" sz="1600" dirty="0" err="1"/>
                        <a:t>Reasoning</a:t>
                      </a:r>
                      <a:r>
                        <a:rPr lang="nl-BE" sz="1600" dirty="0"/>
                        <a:t> and </a:t>
                      </a:r>
                      <a:r>
                        <a:rPr lang="nl-BE" sz="1600" dirty="0" err="1"/>
                        <a:t>inferencing</a:t>
                      </a:r>
                      <a:endParaRPr lang="en-BE" sz="1600" dirty="0"/>
                    </a:p>
                  </a:txBody>
                  <a:tcPr/>
                </a:tc>
                <a:tc>
                  <a:txBody>
                    <a:bodyPr/>
                    <a:lstStyle/>
                    <a:p>
                      <a:r>
                        <a:rPr lang="nl-BE" sz="1600" dirty="0"/>
                        <a:t>No </a:t>
                      </a:r>
                      <a:r>
                        <a:rPr lang="nl-BE" sz="1600" dirty="0" err="1"/>
                        <a:t>standardised</a:t>
                      </a:r>
                      <a:r>
                        <a:rPr lang="nl-BE" sz="1600" dirty="0"/>
                        <a:t> </a:t>
                      </a:r>
                      <a:r>
                        <a:rPr lang="nl-BE" sz="1600" dirty="0" err="1"/>
                        <a:t>reasoning</a:t>
                      </a:r>
                      <a:r>
                        <a:rPr lang="nl-BE" sz="1600" dirty="0"/>
                        <a:t> / </a:t>
                      </a:r>
                      <a:r>
                        <a:rPr lang="nl-BE" sz="1600" dirty="0" err="1"/>
                        <a:t>inference</a:t>
                      </a:r>
                      <a:endParaRPr lang="en-BE" sz="1600" dirty="0"/>
                    </a:p>
                  </a:txBody>
                  <a:tcPr/>
                </a:tc>
                <a:tc>
                  <a:txBody>
                    <a:bodyPr/>
                    <a:lstStyle/>
                    <a:p>
                      <a:r>
                        <a:rPr lang="en-BE" sz="1600" dirty="0"/>
                        <a:t>B</a:t>
                      </a:r>
                      <a:r>
                        <a:rPr lang="nl-BE" sz="1600" dirty="0" err="1"/>
                        <a:t>uild</a:t>
                      </a:r>
                      <a:r>
                        <a:rPr lang="en-BE" sz="1600" dirty="0"/>
                        <a:t>-</a:t>
                      </a:r>
                      <a:r>
                        <a:rPr lang="nl-BE" sz="1600" dirty="0"/>
                        <a:t>in</a:t>
                      </a:r>
                      <a:endParaRPr lang="en-BE" sz="1600" dirty="0"/>
                    </a:p>
                  </a:txBody>
                  <a:tcPr/>
                </a:tc>
                <a:extLst>
                  <a:ext uri="{0D108BD9-81ED-4DB2-BD59-A6C34878D82A}">
                    <a16:rowId xmlns:a16="http://schemas.microsoft.com/office/drawing/2014/main" val="4262767596"/>
                  </a:ext>
                </a:extLst>
              </a:tr>
              <a:tr h="913976">
                <a:tc>
                  <a:txBody>
                    <a:bodyPr/>
                    <a:lstStyle/>
                    <a:p>
                      <a:r>
                        <a:rPr lang="nl-BE" sz="1600" dirty="0"/>
                        <a:t>Closed </a:t>
                      </a:r>
                      <a:r>
                        <a:rPr lang="nl-BE" sz="1600" dirty="0" err="1"/>
                        <a:t>structure</a:t>
                      </a:r>
                      <a:endParaRPr lang="en-BE" sz="1600" dirty="0"/>
                    </a:p>
                  </a:txBody>
                  <a:tcPr/>
                </a:tc>
                <a:tc>
                  <a:txBody>
                    <a:bodyPr/>
                    <a:lstStyle/>
                    <a:p>
                      <a:r>
                        <a:rPr lang="en-BE" sz="1600" dirty="0"/>
                        <a:t>E</a:t>
                      </a:r>
                      <a:r>
                        <a:rPr lang="en-US" sz="1600" dirty="0"/>
                        <a:t>very file is a closed element, splitting a file is not possible without specialized logic</a:t>
                      </a:r>
                      <a:endParaRPr lang="en-BE" sz="1600" dirty="0"/>
                    </a:p>
                  </a:txBody>
                  <a:tcPr/>
                </a:tc>
                <a:tc>
                  <a:txBody>
                    <a:bodyPr/>
                    <a:lstStyle/>
                    <a:p>
                      <a:r>
                        <a:rPr lang="en-US" sz="1600" dirty="0"/>
                        <a:t>Every triple is a closed element, a file can be split or merged without any issues</a:t>
                      </a:r>
                      <a:endParaRPr lang="en-BE" sz="1600" dirty="0"/>
                    </a:p>
                  </a:txBody>
                  <a:tcPr/>
                </a:tc>
                <a:extLst>
                  <a:ext uri="{0D108BD9-81ED-4DB2-BD59-A6C34878D82A}">
                    <a16:rowId xmlns:a16="http://schemas.microsoft.com/office/drawing/2014/main" val="1336151166"/>
                  </a:ext>
                </a:extLst>
              </a:tr>
            </a:tbl>
          </a:graphicData>
        </a:graphic>
      </p:graphicFrame>
    </p:spTree>
    <p:extLst>
      <p:ext uri="{BB962C8B-B14F-4D97-AF65-F5344CB8AC3E}">
        <p14:creationId xmlns:p14="http://schemas.microsoft.com/office/powerpoint/2010/main" val="5773404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31F86-2ABD-7A1E-7CF0-E2932147D4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698E8D-036D-92C5-F650-66CBD0C95B47}"/>
              </a:ext>
            </a:extLst>
          </p:cNvPr>
          <p:cNvSpPr>
            <a:spLocks noGrp="1"/>
          </p:cNvSpPr>
          <p:nvPr>
            <p:ph type="title"/>
          </p:nvPr>
        </p:nvSpPr>
        <p:spPr/>
        <p:txBody>
          <a:bodyPr/>
          <a:lstStyle/>
          <a:p>
            <a:r>
              <a:rPr lang="en-BE" dirty="0"/>
              <a:t>JSON API vs SPARQL Endpoint</a:t>
            </a:r>
          </a:p>
        </p:txBody>
      </p:sp>
      <p:graphicFrame>
        <p:nvGraphicFramePr>
          <p:cNvPr id="4" name="Content Placeholder 3">
            <a:extLst>
              <a:ext uri="{FF2B5EF4-FFF2-40B4-BE49-F238E27FC236}">
                <a16:creationId xmlns:a16="http://schemas.microsoft.com/office/drawing/2014/main" id="{2DE8C0D9-BF54-AD68-7F3E-AA7CDC69FD23}"/>
              </a:ext>
            </a:extLst>
          </p:cNvPr>
          <p:cNvGraphicFramePr>
            <a:graphicFrameLocks noGrp="1"/>
          </p:cNvGraphicFramePr>
          <p:nvPr>
            <p:ph idx="1"/>
            <p:extLst>
              <p:ext uri="{D42A27DB-BD31-4B8C-83A1-F6EECF244321}">
                <p14:modId xmlns:p14="http://schemas.microsoft.com/office/powerpoint/2010/main" val="4133885080"/>
              </p:ext>
            </p:extLst>
          </p:nvPr>
        </p:nvGraphicFramePr>
        <p:xfrm>
          <a:off x="457201" y="848995"/>
          <a:ext cx="8229597" cy="4160003"/>
        </p:xfrm>
        <a:graphic>
          <a:graphicData uri="http://schemas.openxmlformats.org/drawingml/2006/table">
            <a:tbl>
              <a:tblPr firstRow="1" bandRow="1">
                <a:tableStyleId>{5C22544A-7EE6-4342-B048-85BDC9FD1C3A}</a:tableStyleId>
              </a:tblPr>
              <a:tblGrid>
                <a:gridCol w="2468879">
                  <a:extLst>
                    <a:ext uri="{9D8B030D-6E8A-4147-A177-3AD203B41FA5}">
                      <a16:colId xmlns:a16="http://schemas.microsoft.com/office/drawing/2014/main" val="970470157"/>
                    </a:ext>
                  </a:extLst>
                </a:gridCol>
                <a:gridCol w="2926080">
                  <a:extLst>
                    <a:ext uri="{9D8B030D-6E8A-4147-A177-3AD203B41FA5}">
                      <a16:colId xmlns:a16="http://schemas.microsoft.com/office/drawing/2014/main" val="3644830750"/>
                    </a:ext>
                  </a:extLst>
                </a:gridCol>
                <a:gridCol w="2834638">
                  <a:extLst>
                    <a:ext uri="{9D8B030D-6E8A-4147-A177-3AD203B41FA5}">
                      <a16:colId xmlns:a16="http://schemas.microsoft.com/office/drawing/2014/main" val="2291942230"/>
                    </a:ext>
                  </a:extLst>
                </a:gridCol>
              </a:tblGrid>
              <a:tr h="330540">
                <a:tc>
                  <a:txBody>
                    <a:bodyPr/>
                    <a:lstStyle/>
                    <a:p>
                      <a:endParaRPr lang="en-BE" sz="1600" dirty="0"/>
                    </a:p>
                  </a:txBody>
                  <a:tcPr/>
                </a:tc>
                <a:tc>
                  <a:txBody>
                    <a:bodyPr/>
                    <a:lstStyle/>
                    <a:p>
                      <a:r>
                        <a:rPr lang="en-BE" sz="1600" dirty="0"/>
                        <a:t>JSON API</a:t>
                      </a:r>
                    </a:p>
                  </a:txBody>
                  <a:tcPr/>
                </a:tc>
                <a:tc>
                  <a:txBody>
                    <a:bodyPr/>
                    <a:lstStyle/>
                    <a:p>
                      <a:r>
                        <a:rPr lang="en-BE" sz="1600" dirty="0"/>
                        <a:t>SPARQL Endpoint</a:t>
                      </a:r>
                    </a:p>
                  </a:txBody>
                  <a:tcPr/>
                </a:tc>
                <a:extLst>
                  <a:ext uri="{0D108BD9-81ED-4DB2-BD59-A6C34878D82A}">
                    <a16:rowId xmlns:a16="http://schemas.microsoft.com/office/drawing/2014/main" val="335728227"/>
                  </a:ext>
                </a:extLst>
              </a:tr>
              <a:tr h="653919">
                <a:tc>
                  <a:txBody>
                    <a:bodyPr/>
                    <a:lstStyle/>
                    <a:p>
                      <a:r>
                        <a:rPr lang="nl-BE" sz="1600" dirty="0"/>
                        <a:t>Setup</a:t>
                      </a:r>
                      <a:endParaRPr lang="en-BE" sz="1600" dirty="0"/>
                    </a:p>
                  </a:txBody>
                  <a:tcPr/>
                </a:tc>
                <a:tc>
                  <a:txBody>
                    <a:bodyPr/>
                    <a:lstStyle/>
                    <a:p>
                      <a:r>
                        <a:rPr lang="nl-BE" sz="1600" dirty="0" err="1"/>
                        <a:t>mostly</a:t>
                      </a:r>
                      <a:r>
                        <a:rPr lang="nl-BE" sz="1600" dirty="0"/>
                        <a:t> </a:t>
                      </a:r>
                      <a:r>
                        <a:rPr lang="nl-BE" sz="1600" dirty="0" err="1"/>
                        <a:t>custom</a:t>
                      </a:r>
                      <a:r>
                        <a:rPr lang="nl-BE" sz="1600" dirty="0"/>
                        <a:t> development</a:t>
                      </a:r>
                      <a:endParaRPr lang="en-BE" sz="1600" dirty="0"/>
                    </a:p>
                  </a:txBody>
                  <a:tcPr/>
                </a:tc>
                <a:tc>
                  <a:txBody>
                    <a:bodyPr/>
                    <a:lstStyle/>
                    <a:p>
                      <a:r>
                        <a:rPr lang="en-US" sz="1600" dirty="0"/>
                        <a:t>mostly works out of the box</a:t>
                      </a:r>
                      <a:endParaRPr lang="en-BE" sz="1600" dirty="0"/>
                    </a:p>
                  </a:txBody>
                  <a:tcPr/>
                </a:tc>
                <a:extLst>
                  <a:ext uri="{0D108BD9-81ED-4DB2-BD59-A6C34878D82A}">
                    <a16:rowId xmlns:a16="http://schemas.microsoft.com/office/drawing/2014/main" val="991748786"/>
                  </a:ext>
                </a:extLst>
              </a:tr>
              <a:tr h="846555">
                <a:tc>
                  <a:txBody>
                    <a:bodyPr/>
                    <a:lstStyle/>
                    <a:p>
                      <a:r>
                        <a:rPr lang="nl-BE" sz="1600" dirty="0"/>
                        <a:t>Data model</a:t>
                      </a:r>
                      <a:endParaRPr lang="en-BE" sz="1600" dirty="0"/>
                    </a:p>
                  </a:txBody>
                  <a:tcPr/>
                </a:tc>
                <a:tc>
                  <a:txBody>
                    <a:bodyPr/>
                    <a:lstStyle/>
                    <a:p>
                      <a:r>
                        <a:rPr lang="nl-BE" sz="1600" dirty="0" err="1"/>
                        <a:t>mostly</a:t>
                      </a:r>
                      <a:r>
                        <a:rPr lang="nl-BE" sz="1600" dirty="0"/>
                        <a:t> </a:t>
                      </a:r>
                      <a:r>
                        <a:rPr lang="nl-BE" sz="1600" dirty="0" err="1"/>
                        <a:t>custom</a:t>
                      </a:r>
                      <a:endParaRPr lang="en-BE" sz="1600" dirty="0"/>
                    </a:p>
                  </a:txBody>
                  <a:tcPr/>
                </a:tc>
                <a:tc>
                  <a:txBody>
                    <a:bodyPr/>
                    <a:lstStyle/>
                    <a:p>
                      <a:r>
                        <a:rPr lang="en-US" sz="1600" dirty="0"/>
                        <a:t>from the data itself, no manipulation</a:t>
                      </a:r>
                      <a:endParaRPr lang="en-BE" sz="1600" dirty="0"/>
                    </a:p>
                  </a:txBody>
                  <a:tcPr/>
                </a:tc>
                <a:extLst>
                  <a:ext uri="{0D108BD9-81ED-4DB2-BD59-A6C34878D82A}">
                    <a16:rowId xmlns:a16="http://schemas.microsoft.com/office/drawing/2014/main" val="931538231"/>
                  </a:ext>
                </a:extLst>
              </a:tr>
              <a:tr h="651196">
                <a:tc>
                  <a:txBody>
                    <a:bodyPr/>
                    <a:lstStyle/>
                    <a:p>
                      <a:r>
                        <a:rPr lang="nl-BE" sz="1600" dirty="0" err="1"/>
                        <a:t>Querying</a:t>
                      </a:r>
                      <a:endParaRPr lang="en-BE" sz="1600" dirty="0"/>
                    </a:p>
                  </a:txBody>
                  <a:tcPr/>
                </a:tc>
                <a:tc>
                  <a:txBody>
                    <a:bodyPr/>
                    <a:lstStyle/>
                    <a:p>
                      <a:r>
                        <a:rPr lang="nl-BE" sz="1600" dirty="0" err="1"/>
                        <a:t>custom</a:t>
                      </a:r>
                      <a:r>
                        <a:rPr lang="nl-BE" sz="1600" dirty="0"/>
                        <a:t> </a:t>
                      </a:r>
                      <a:r>
                        <a:rPr lang="nl-BE" sz="1600" dirty="0" err="1"/>
                        <a:t>endpoints</a:t>
                      </a:r>
                      <a:endParaRPr lang="en-BE" sz="1600" dirty="0"/>
                    </a:p>
                  </a:txBody>
                  <a:tcPr/>
                </a:tc>
                <a:tc>
                  <a:txBody>
                    <a:bodyPr/>
                    <a:lstStyle/>
                    <a:p>
                      <a:r>
                        <a:rPr lang="nl-BE" sz="1600" dirty="0"/>
                        <a:t>SPARQL over HTTP</a:t>
                      </a:r>
                      <a:endParaRPr lang="en-BE" sz="1600" dirty="0"/>
                    </a:p>
                  </a:txBody>
                  <a:tcPr/>
                </a:tc>
                <a:extLst>
                  <a:ext uri="{0D108BD9-81ED-4DB2-BD59-A6C34878D82A}">
                    <a16:rowId xmlns:a16="http://schemas.microsoft.com/office/drawing/2014/main" val="3703847205"/>
                  </a:ext>
                </a:extLst>
              </a:tr>
              <a:tr h="811327">
                <a:tc>
                  <a:txBody>
                    <a:bodyPr/>
                    <a:lstStyle/>
                    <a:p>
                      <a:r>
                        <a:rPr lang="nl-BE" sz="1600" dirty="0"/>
                        <a:t>Response </a:t>
                      </a:r>
                      <a:r>
                        <a:rPr lang="nl-BE" sz="1600" dirty="0" err="1"/>
                        <a:t>completeness</a:t>
                      </a:r>
                      <a:endParaRPr lang="en-BE" sz="1600" dirty="0"/>
                    </a:p>
                  </a:txBody>
                  <a:tcPr/>
                </a:tc>
                <a:tc>
                  <a:txBody>
                    <a:bodyPr/>
                    <a:lstStyle/>
                    <a:p>
                      <a:r>
                        <a:rPr lang="en-US" sz="1600" dirty="0"/>
                        <a:t>depends on the API endpoint, can be what you need, too much or not enough</a:t>
                      </a:r>
                      <a:endParaRPr lang="en-BE" sz="1600" dirty="0"/>
                    </a:p>
                  </a:txBody>
                  <a:tcPr/>
                </a:tc>
                <a:tc>
                  <a:txBody>
                    <a:bodyPr/>
                    <a:lstStyle/>
                    <a:p>
                      <a:r>
                        <a:rPr lang="nl-BE" sz="1600" dirty="0" err="1"/>
                        <a:t>exactly</a:t>
                      </a:r>
                      <a:r>
                        <a:rPr lang="nl-BE" sz="1600" dirty="0"/>
                        <a:t> </a:t>
                      </a:r>
                      <a:r>
                        <a:rPr lang="nl-BE" sz="1600" dirty="0" err="1"/>
                        <a:t>what</a:t>
                      </a:r>
                      <a:r>
                        <a:rPr lang="nl-BE" sz="1600" dirty="0"/>
                        <a:t> </a:t>
                      </a:r>
                      <a:r>
                        <a:rPr lang="nl-BE" sz="1600" dirty="0" err="1"/>
                        <a:t>you</a:t>
                      </a:r>
                      <a:r>
                        <a:rPr lang="nl-BE" sz="1600" dirty="0"/>
                        <a:t> </a:t>
                      </a:r>
                      <a:r>
                        <a:rPr lang="nl-BE" sz="1600" dirty="0" err="1"/>
                        <a:t>requested</a:t>
                      </a:r>
                      <a:endParaRPr lang="en-BE" sz="1600" dirty="0"/>
                    </a:p>
                  </a:txBody>
                  <a:tcPr/>
                </a:tc>
                <a:extLst>
                  <a:ext uri="{0D108BD9-81ED-4DB2-BD59-A6C34878D82A}">
                    <a16:rowId xmlns:a16="http://schemas.microsoft.com/office/drawing/2014/main" val="4262767596"/>
                  </a:ext>
                </a:extLst>
              </a:tr>
              <a:tr h="850093">
                <a:tc>
                  <a:txBody>
                    <a:bodyPr/>
                    <a:lstStyle/>
                    <a:p>
                      <a:r>
                        <a:rPr lang="nl-BE" sz="1600" dirty="0"/>
                        <a:t>Federated query</a:t>
                      </a:r>
                      <a:endParaRPr lang="en-BE" sz="1600" dirty="0"/>
                    </a:p>
                  </a:txBody>
                  <a:tcPr/>
                </a:tc>
                <a:tc>
                  <a:txBody>
                    <a:bodyPr/>
                    <a:lstStyle/>
                    <a:p>
                      <a:r>
                        <a:rPr lang="nl-BE" sz="1600" dirty="0" err="1"/>
                        <a:t>impossible</a:t>
                      </a:r>
                      <a:endParaRPr lang="en-BE" sz="1600" dirty="0"/>
                    </a:p>
                  </a:txBody>
                  <a:tcPr/>
                </a:tc>
                <a:tc>
                  <a:txBody>
                    <a:bodyPr/>
                    <a:lstStyle/>
                    <a:p>
                      <a:r>
                        <a:rPr lang="nl-BE" sz="1600" dirty="0" err="1"/>
                        <a:t>standardized</a:t>
                      </a:r>
                      <a:r>
                        <a:rPr lang="nl-BE" sz="1600" dirty="0"/>
                        <a:t> </a:t>
                      </a:r>
                      <a:r>
                        <a:rPr lang="nl-BE" sz="1600" dirty="0" err="1"/>
                        <a:t>available</a:t>
                      </a:r>
                      <a:endParaRPr lang="en-BE" sz="1600" dirty="0"/>
                    </a:p>
                  </a:txBody>
                  <a:tcPr/>
                </a:tc>
                <a:extLst>
                  <a:ext uri="{0D108BD9-81ED-4DB2-BD59-A6C34878D82A}">
                    <a16:rowId xmlns:a16="http://schemas.microsoft.com/office/drawing/2014/main" val="1336151166"/>
                  </a:ext>
                </a:extLst>
              </a:tr>
            </a:tbl>
          </a:graphicData>
        </a:graphic>
      </p:graphicFrame>
    </p:spTree>
    <p:extLst>
      <p:ext uri="{BB962C8B-B14F-4D97-AF65-F5344CB8AC3E}">
        <p14:creationId xmlns:p14="http://schemas.microsoft.com/office/powerpoint/2010/main" val="2675850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727D6-6B77-4809-3108-3253FC76BEE7}"/>
              </a:ext>
            </a:extLst>
          </p:cNvPr>
          <p:cNvSpPr>
            <a:spLocks noGrp="1"/>
          </p:cNvSpPr>
          <p:nvPr>
            <p:ph type="title"/>
          </p:nvPr>
        </p:nvSpPr>
        <p:spPr/>
        <p:txBody>
          <a:bodyPr/>
          <a:lstStyle/>
          <a:p>
            <a:r>
              <a:rPr lang="en-BE" dirty="0"/>
              <a:t>RDF and the railway sector</a:t>
            </a:r>
          </a:p>
        </p:txBody>
      </p:sp>
      <p:sp>
        <p:nvSpPr>
          <p:cNvPr id="3" name="Content Placeholder 2">
            <a:extLst>
              <a:ext uri="{FF2B5EF4-FFF2-40B4-BE49-F238E27FC236}">
                <a16:creationId xmlns:a16="http://schemas.microsoft.com/office/drawing/2014/main" id="{F22767C3-9684-77FD-E597-0826E1FCE45A}"/>
              </a:ext>
            </a:extLst>
          </p:cNvPr>
          <p:cNvSpPr>
            <a:spLocks noGrp="1"/>
          </p:cNvSpPr>
          <p:nvPr>
            <p:ph idx="1"/>
          </p:nvPr>
        </p:nvSpPr>
        <p:spPr/>
        <p:txBody>
          <a:bodyPr>
            <a:normAutofit fontScale="85000" lnSpcReduction="20000"/>
          </a:bodyPr>
          <a:lstStyle/>
          <a:p>
            <a:pPr marL="342900" indent="-342900">
              <a:buFont typeface="Arial" panose="020B0604020202020204" pitchFamily="34" charset="0"/>
              <a:buChar char="•"/>
            </a:pPr>
            <a:r>
              <a:rPr lang="en-US" dirty="0"/>
              <a:t>ERA ontology for RINF and all ERA registers (ERATV, ...)</a:t>
            </a:r>
          </a:p>
          <a:p>
            <a:pPr marL="342900" indent="-342900">
              <a:buFont typeface="Arial" panose="020B0604020202020204" pitchFamily="34" charset="0"/>
              <a:buChar char="•"/>
            </a:pPr>
            <a:r>
              <a:rPr lang="en-US" dirty="0"/>
              <a:t>All IM's will need to supply RINF data in RDF by 04/2026</a:t>
            </a:r>
          </a:p>
          <a:p>
            <a:pPr marL="342900" indent="-342900">
              <a:buFont typeface="Arial" panose="020B0604020202020204" pitchFamily="34" charset="0"/>
              <a:buChar char="•"/>
            </a:pPr>
            <a:r>
              <a:rPr lang="en-US" dirty="0"/>
              <a:t>Europe's rail develops data models by extending ERA ontology</a:t>
            </a:r>
          </a:p>
          <a:p>
            <a:pPr marL="342900" indent="-342900">
              <a:buFont typeface="Arial" panose="020B0604020202020204" pitchFamily="34" charset="0"/>
              <a:buChar char="•"/>
            </a:pPr>
            <a:r>
              <a:rPr lang="en-US" dirty="0"/>
              <a:t>UIC SFERA 3.0 will be converted into ontology</a:t>
            </a:r>
          </a:p>
          <a:p>
            <a:pPr marL="342900" indent="-342900">
              <a:buFont typeface="Arial" panose="020B0604020202020204" pitchFamily="34" charset="0"/>
              <a:buChar char="•"/>
            </a:pPr>
            <a:r>
              <a:rPr lang="en-US" dirty="0"/>
              <a:t>The telematics schema files will be converted into RDF (ontology, SHACL, SKOS)</a:t>
            </a:r>
          </a:p>
          <a:p>
            <a:pPr marL="342900" indent="-342900">
              <a:buFont typeface="Arial" panose="020B0604020202020204" pitchFamily="34" charset="0"/>
              <a:buChar char="•"/>
            </a:pPr>
            <a:r>
              <a:rPr lang="en-US" dirty="0" err="1"/>
              <a:t>railML</a:t>
            </a:r>
            <a:r>
              <a:rPr lang="en-US" dirty="0"/>
              <a:t> is converting their XSD schema into an ontology</a:t>
            </a:r>
          </a:p>
          <a:p>
            <a:pPr marL="342900" indent="-342900">
              <a:buFont typeface="Arial" panose="020B0604020202020204" pitchFamily="34" charset="0"/>
              <a:buChar char="•"/>
            </a:pPr>
            <a:r>
              <a:rPr lang="en-US" dirty="0"/>
              <a:t>BaneNOR is building a knowledge graph as a backbone of their data stores and to produce the RINF</a:t>
            </a:r>
          </a:p>
          <a:p>
            <a:pPr marL="342900" indent="-342900">
              <a:buFont typeface="Arial" panose="020B0604020202020204" pitchFamily="34" charset="0"/>
              <a:buChar char="•"/>
            </a:pPr>
            <a:r>
              <a:rPr lang="en-US" dirty="0"/>
              <a:t>Even NMBS does it, but they probably don't know. ODASE project for ticket fare calculation.</a:t>
            </a:r>
          </a:p>
          <a:p>
            <a:pPr marL="342900" indent="-342900">
              <a:buFont typeface="Arial" panose="020B0604020202020204" pitchFamily="34" charset="0"/>
              <a:buChar char="•"/>
            </a:pPr>
            <a:r>
              <a:rPr lang="en-US" dirty="0" err="1"/>
              <a:t>Ontorail</a:t>
            </a:r>
            <a:r>
              <a:rPr lang="en-US" dirty="0"/>
              <a:t> for model mapping</a:t>
            </a:r>
          </a:p>
          <a:p>
            <a:pPr marL="342900" indent="-342900">
              <a:buFont typeface="Arial" panose="020B0604020202020204" pitchFamily="34" charset="0"/>
              <a:buChar char="•"/>
            </a:pPr>
            <a:r>
              <a:rPr lang="en-US" dirty="0"/>
              <a:t>...</a:t>
            </a:r>
            <a:endParaRPr lang="en-BE" dirty="0"/>
          </a:p>
        </p:txBody>
      </p:sp>
    </p:spTree>
    <p:extLst>
      <p:ext uri="{BB962C8B-B14F-4D97-AF65-F5344CB8AC3E}">
        <p14:creationId xmlns:p14="http://schemas.microsoft.com/office/powerpoint/2010/main" val="162831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9A82B-A3C9-1F22-B900-7C55840D688D}"/>
              </a:ext>
            </a:extLst>
          </p:cNvPr>
          <p:cNvSpPr>
            <a:spLocks noGrp="1"/>
          </p:cNvSpPr>
          <p:nvPr>
            <p:ph type="title"/>
          </p:nvPr>
        </p:nvSpPr>
        <p:spPr/>
        <p:txBody>
          <a:bodyPr/>
          <a:lstStyle/>
          <a:p>
            <a:r>
              <a:rPr lang="en-BE" dirty="0"/>
              <a:t>RDF and the rest of the world</a:t>
            </a:r>
          </a:p>
        </p:txBody>
      </p:sp>
      <p:sp>
        <p:nvSpPr>
          <p:cNvPr id="4" name="Rectangle 1">
            <a:extLst>
              <a:ext uri="{FF2B5EF4-FFF2-40B4-BE49-F238E27FC236}">
                <a16:creationId xmlns:a16="http://schemas.microsoft.com/office/drawing/2014/main" id="{51115DE0-88D4-C8A9-A399-E85F9E84CF70}"/>
              </a:ext>
            </a:extLst>
          </p:cNvPr>
          <p:cNvSpPr>
            <a:spLocks noGrp="1" noChangeArrowheads="1"/>
          </p:cNvSpPr>
          <p:nvPr>
            <p:ph idx="1"/>
          </p:nvPr>
        </p:nvSpPr>
        <p:spPr bwMode="auto">
          <a:xfrm>
            <a:off x="1115616" y="1091165"/>
            <a:ext cx="7674816"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2"/>
              </a:rPr>
              <a:t>Netflix: Model Once, Represent Everywhere: UDA (Unified Data Architecture)</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3"/>
              </a:rPr>
              <a:t>IKEA’s Knowledge Graph and Why It Has Three Layers | by Katariina Kari | Flat Pack Tech | Medium</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4"/>
              </a:rPr>
              <a:t>"What is Data-Centric" Dave McComb</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5"/>
              </a:rPr>
              <a:t>The Future of Knowledge Graphs in a World of Large Language Models, Denny </a:t>
            </a:r>
            <a:r>
              <a:rPr kumimoji="0" lang="en-BE" altLang="en-BE" sz="1400" b="0" i="0" u="none" strike="noStrike" cap="none" normalizeH="0" baseline="0" dirty="0" err="1">
                <a:ln>
                  <a:noFill/>
                </a:ln>
                <a:solidFill>
                  <a:schemeClr val="tx1"/>
                </a:solidFill>
                <a:effectLst/>
                <a:latin typeface="Myriad Pro" panose="020B0503030403020204" charset="0"/>
                <a:hlinkClick r:id="rId5"/>
              </a:rPr>
              <a:t>Vrandečić</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6"/>
              </a:rPr>
              <a:t>How to Build a Corporate Knowledge Graph – from the bottom up, Tony Seale</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7"/>
              </a:rPr>
              <a:t>'UBS Knowledge Graph — Connecting The Banks Data' by Gregor Wobbe</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8"/>
              </a:rPr>
              <a:t>Linked Data Service (</a:t>
            </a:r>
            <a:r>
              <a:rPr kumimoji="0" lang="en-BE" altLang="en-BE" sz="1400" b="0" i="0" u="none" strike="noStrike" cap="none" normalizeH="0" baseline="0" dirty="0" err="1">
                <a:ln>
                  <a:noFill/>
                </a:ln>
                <a:solidFill>
                  <a:schemeClr val="tx1"/>
                </a:solidFill>
                <a:effectLst/>
                <a:latin typeface="Myriad Pro" panose="020B0503030403020204" charset="0"/>
                <a:hlinkClick r:id="rId8"/>
              </a:rPr>
              <a:t>english</a:t>
            </a:r>
            <a:r>
              <a:rPr kumimoji="0" lang="en-BE" altLang="en-BE" sz="1400" b="0" i="0" u="none" strike="noStrike" cap="none" normalizeH="0" baseline="0" dirty="0">
                <a:ln>
                  <a:noFill/>
                </a:ln>
                <a:solidFill>
                  <a:schemeClr val="tx1"/>
                </a:solidFill>
                <a:effectLst/>
                <a:latin typeface="Myriad Pro" panose="020B0503030403020204" charset="0"/>
                <a:hlinkClick r:id="rId8"/>
              </a:rPr>
              <a:t> version)</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9"/>
              </a:rPr>
              <a:t>European Data on Rails, the Linked Data Project</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err="1">
                <a:ln>
                  <a:noFill/>
                </a:ln>
                <a:solidFill>
                  <a:schemeClr val="tx1"/>
                </a:solidFill>
                <a:effectLst/>
                <a:latin typeface="Myriad Pro" panose="020B0503030403020204" charset="0"/>
                <a:hlinkClick r:id="rId10"/>
              </a:rPr>
              <a:t>Lotico</a:t>
            </a:r>
            <a:r>
              <a:rPr kumimoji="0" lang="en-BE" altLang="en-BE" sz="1400" b="0" i="0" u="none" strike="noStrike" cap="none" normalizeH="0" baseline="0" dirty="0">
                <a:ln>
                  <a:noFill/>
                </a:ln>
                <a:solidFill>
                  <a:schemeClr val="tx1"/>
                </a:solidFill>
                <a:effectLst/>
                <a:latin typeface="Myriad Pro" panose="020B0503030403020204" charset="0"/>
                <a:hlinkClick r:id="rId10"/>
              </a:rPr>
              <a:t> - Data Shapes in Action, Synergies of computational linguistics and RDF - YouTube</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11"/>
              </a:rPr>
              <a:t>Ora Lassila, Amazon - Will Knowledge Graphs Save Us From the Mess of Modern Data Practice</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12"/>
              </a:rPr>
              <a:t>Knowledge Graphs for Target Discovery and Precision Oncology at AstraZeneca, Krishna Bulusu</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13"/>
              </a:rPr>
              <a:t>Dan Carey, EDW 2023: "Ontologies and Knowledge Graphs A 7 Year and Counting Success Story"</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12"/>
              </a:rPr>
              <a:t>Knowledge Graphs for Target Discovery and Precision Oncology at AstraZeneca, Krishna Bulusu</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14"/>
              </a:rPr>
              <a:t>Estes Park Group 05/04/2023 - SPARQL Anything</a:t>
            </a:r>
            <a:r>
              <a:rPr kumimoji="0" lang="en-BE" altLang="en-BE" sz="1400" b="0" i="0" u="none" strike="noStrike" cap="none" normalizeH="0" baseline="0" dirty="0">
                <a:ln>
                  <a:noFill/>
                </a:ln>
                <a:solidFill>
                  <a:schemeClr val="tx1"/>
                </a:solidFill>
                <a:effectLst/>
                <a:latin typeface="Myriad Pro" panose="020B050303040302020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BE" altLang="en-BE" sz="1400" b="0" i="0" u="none" strike="noStrike" cap="none" normalizeH="0" baseline="0" dirty="0">
                <a:ln>
                  <a:noFill/>
                </a:ln>
                <a:solidFill>
                  <a:schemeClr val="tx1"/>
                </a:solidFill>
                <a:effectLst/>
                <a:latin typeface="Myriad Pro" panose="020B0503030403020204" charset="0"/>
                <a:hlinkClick r:id="rId13"/>
              </a:rPr>
              <a:t>Dan Carey, EDW 2023: "Ontologies and Knowledge Graphs A 7 Year and Counting Success Story"</a:t>
            </a:r>
            <a:r>
              <a:rPr kumimoji="0" lang="en-BE" altLang="en-BE" sz="1400" b="0" i="0" u="none" strike="noStrike" cap="none" normalizeH="0" baseline="0" dirty="0">
                <a:ln>
                  <a:noFill/>
                </a:ln>
                <a:solidFill>
                  <a:schemeClr val="tx1"/>
                </a:solidFill>
                <a:effectLst/>
                <a:latin typeface="Myriad Pro" panose="020B0503030403020204" charset="0"/>
              </a:rPr>
              <a:t> </a:t>
            </a:r>
          </a:p>
        </p:txBody>
      </p:sp>
    </p:spTree>
    <p:extLst>
      <p:ext uri="{BB962C8B-B14F-4D97-AF65-F5344CB8AC3E}">
        <p14:creationId xmlns:p14="http://schemas.microsoft.com/office/powerpoint/2010/main" val="15842335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679C8B8-4148-59D0-6AAB-B01A4887AF45}"/>
              </a:ext>
            </a:extLst>
          </p:cNvPr>
          <p:cNvSpPr>
            <a:spLocks noGrp="1"/>
          </p:cNvSpPr>
          <p:nvPr>
            <p:ph type="title"/>
          </p:nvPr>
        </p:nvSpPr>
        <p:spPr>
          <a:xfrm>
            <a:off x="1115616" y="1"/>
            <a:ext cx="6840760" cy="681540"/>
          </a:xfrm>
        </p:spPr>
        <p:txBody>
          <a:bodyPr/>
          <a:lstStyle/>
          <a:p>
            <a:r>
              <a:rPr lang="en-BE" dirty="0"/>
              <a:t>RDF allows to work with the reality</a:t>
            </a:r>
            <a:endParaRPr lang="en-US" dirty="0"/>
          </a:p>
        </p:txBody>
      </p:sp>
      <p:pic>
        <p:nvPicPr>
          <p:cNvPr id="5" name="Google Shape;113;p19">
            <a:extLst>
              <a:ext uri="{FF2B5EF4-FFF2-40B4-BE49-F238E27FC236}">
                <a16:creationId xmlns:a16="http://schemas.microsoft.com/office/drawing/2014/main" id="{3AC4A6EC-EDA0-C177-944A-0BC1C2DCFC13}"/>
              </a:ext>
            </a:extLst>
          </p:cNvPr>
          <p:cNvPicPr preferRelativeResize="0"/>
          <p:nvPr/>
        </p:nvPicPr>
        <p:blipFill rotWithShape="1">
          <a:blip r:embed="rId2" cstate="screen">
            <a:extLst>
              <a:ext uri="{28A0092B-C50C-407E-A947-70E740481C1C}">
                <a14:useLocalDpi xmlns:a14="http://schemas.microsoft.com/office/drawing/2010/main"/>
              </a:ext>
            </a:extLst>
          </a:blip>
          <a:srcRect/>
          <a:stretch/>
        </p:blipFill>
        <p:spPr>
          <a:xfrm>
            <a:off x="1782474" y="904712"/>
            <a:ext cx="6237468" cy="3696893"/>
          </a:xfrm>
          <a:prstGeom prst="rect">
            <a:avLst/>
          </a:prstGeom>
          <a:noFill/>
          <a:ln>
            <a:noFill/>
          </a:ln>
        </p:spPr>
      </p:pic>
    </p:spTree>
    <p:extLst>
      <p:ext uri="{BB962C8B-B14F-4D97-AF65-F5344CB8AC3E}">
        <p14:creationId xmlns:p14="http://schemas.microsoft.com/office/powerpoint/2010/main" val="271541065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29E5-2DAE-471A-98B7-0CCD9C42AB70}"/>
              </a:ext>
            </a:extLst>
          </p:cNvPr>
          <p:cNvSpPr>
            <a:spLocks noGrp="1"/>
          </p:cNvSpPr>
          <p:nvPr>
            <p:ph type="title"/>
          </p:nvPr>
        </p:nvSpPr>
        <p:spPr/>
        <p:txBody>
          <a:bodyPr/>
          <a:lstStyle/>
          <a:p>
            <a:r>
              <a:rPr lang="fr-BE"/>
              <a:t>Time for a break!</a:t>
            </a:r>
          </a:p>
        </p:txBody>
      </p:sp>
      <p:pic>
        <p:nvPicPr>
          <p:cNvPr id="10" name="Picture 2" descr="http://americanclublyon.org/site/wp-content/uploads/2015/09/coffee-chat-calendar.jpg">
            <a:extLst>
              <a:ext uri="{FF2B5EF4-FFF2-40B4-BE49-F238E27FC236}">
                <a16:creationId xmlns:a16="http://schemas.microsoft.com/office/drawing/2014/main" id="{000A61C0-DF0C-181F-671F-D4BF6D34F7C6}"/>
              </a:ext>
            </a:extLst>
          </p:cNvPr>
          <p:cNvPicPr>
            <a:picLocks noGrp="1" noChangeAspect="1" noChangeArrowheads="1"/>
          </p:cNvPicPr>
          <p:nvPr>
            <p:ph idx="1"/>
          </p:nvPr>
        </p:nvPicPr>
        <p:blipFill>
          <a:blip r:embed="rId2">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723356" y="915566"/>
            <a:ext cx="3697288" cy="369728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3781DCE-2A01-06DD-7358-191D0A4A69BF}"/>
              </a:ext>
            </a:extLst>
          </p:cNvPr>
          <p:cNvSpPr txBox="1"/>
          <p:nvPr/>
        </p:nvSpPr>
        <p:spPr>
          <a:xfrm>
            <a:off x="6392188" y="3966523"/>
            <a:ext cx="1595758" cy="646331"/>
          </a:xfrm>
          <a:prstGeom prst="rect">
            <a:avLst/>
          </a:prstGeom>
          <a:noFill/>
        </p:spPr>
        <p:txBody>
          <a:bodyPr wrap="none" rtlCol="0">
            <a:spAutoFit/>
          </a:bodyPr>
          <a:lstStyle/>
          <a:p>
            <a:pPr algn="ctr"/>
            <a:r>
              <a:rPr lang="en-GB" dirty="0">
                <a:effectLst>
                  <a:outerShdw blurRad="38100" dist="38100" dir="2700000" algn="tl">
                    <a:srgbClr val="000000">
                      <a:alpha val="43137"/>
                    </a:srgbClr>
                  </a:outerShdw>
                </a:effectLst>
                <a:latin typeface="Myriad Pro" panose="020B0503030403020204" pitchFamily="34" charset="0"/>
              </a:rPr>
              <a:t>Please be back</a:t>
            </a:r>
            <a:br>
              <a:rPr lang="en-GB" dirty="0">
                <a:effectLst>
                  <a:outerShdw blurRad="38100" dist="38100" dir="2700000" algn="tl">
                    <a:srgbClr val="000000">
                      <a:alpha val="43137"/>
                    </a:srgbClr>
                  </a:outerShdw>
                </a:effectLst>
                <a:latin typeface="Myriad Pro" panose="020B0503030403020204" pitchFamily="34" charset="0"/>
              </a:rPr>
            </a:br>
            <a:r>
              <a:rPr lang="en-GB" dirty="0">
                <a:effectLst>
                  <a:outerShdw blurRad="38100" dist="38100" dir="2700000" algn="tl">
                    <a:srgbClr val="000000">
                      <a:alpha val="43137"/>
                    </a:srgbClr>
                  </a:outerShdw>
                </a:effectLst>
                <a:latin typeface="Myriad Pro" panose="020B0503030403020204" pitchFamily="34" charset="0"/>
              </a:rPr>
              <a:t>at  </a:t>
            </a:r>
            <a:r>
              <a:rPr lang="en-BE" dirty="0">
                <a:effectLst>
                  <a:outerShdw blurRad="38100" dist="38100" dir="2700000" algn="tl">
                    <a:srgbClr val="000000">
                      <a:alpha val="43137"/>
                    </a:srgbClr>
                  </a:outerShdw>
                </a:effectLst>
                <a:highlight>
                  <a:srgbClr val="FFFF00"/>
                </a:highlight>
                <a:latin typeface="Myriad Pro" panose="020B0503030403020204" pitchFamily="34" charset="0"/>
              </a:rPr>
              <a:t>14</a:t>
            </a:r>
            <a:r>
              <a:rPr lang="en-GB" dirty="0">
                <a:effectLst>
                  <a:outerShdw blurRad="38100" dist="38100" dir="2700000" algn="tl">
                    <a:srgbClr val="000000">
                      <a:alpha val="43137"/>
                    </a:srgbClr>
                  </a:outerShdw>
                </a:effectLst>
                <a:highlight>
                  <a:srgbClr val="FFFF00"/>
                </a:highlight>
                <a:latin typeface="Myriad Pro" panose="020B0503030403020204" pitchFamily="34" charset="0"/>
              </a:rPr>
              <a:t>:</a:t>
            </a:r>
            <a:r>
              <a:rPr lang="en-BE" dirty="0">
                <a:effectLst>
                  <a:outerShdw blurRad="38100" dist="38100" dir="2700000" algn="tl">
                    <a:srgbClr val="000000">
                      <a:alpha val="43137"/>
                    </a:srgbClr>
                  </a:outerShdw>
                </a:effectLst>
                <a:highlight>
                  <a:srgbClr val="FFFF00"/>
                </a:highlight>
                <a:latin typeface="Myriad Pro" panose="020B0503030403020204" pitchFamily="34" charset="0"/>
              </a:rPr>
              <a:t>30</a:t>
            </a:r>
            <a:r>
              <a:rPr lang="en-GB" dirty="0">
                <a:effectLst>
                  <a:outerShdw blurRad="38100" dist="38100" dir="2700000" algn="tl">
                    <a:srgbClr val="000000">
                      <a:alpha val="43137"/>
                    </a:srgbClr>
                  </a:outerShdw>
                </a:effectLst>
                <a:highlight>
                  <a:srgbClr val="FFFF00"/>
                </a:highlight>
                <a:latin typeface="Myriad Pro" panose="020B0503030403020204" pitchFamily="34" charset="0"/>
              </a:rPr>
              <a:t>!</a:t>
            </a:r>
            <a:endParaRPr lang="en-BE" dirty="0">
              <a:effectLst>
                <a:outerShdw blurRad="38100" dist="38100" dir="2700000" algn="tl">
                  <a:srgbClr val="000000">
                    <a:alpha val="43137"/>
                  </a:srgbClr>
                </a:outerShdw>
              </a:effectLst>
              <a:highlight>
                <a:srgbClr val="FFFF00"/>
              </a:highlight>
              <a:latin typeface="Myriad Pro" panose="020B0503030403020204" pitchFamily="34" charset="0"/>
            </a:endParaRPr>
          </a:p>
        </p:txBody>
      </p:sp>
    </p:spTree>
    <p:extLst>
      <p:ext uri="{BB962C8B-B14F-4D97-AF65-F5344CB8AC3E}">
        <p14:creationId xmlns:p14="http://schemas.microsoft.com/office/powerpoint/2010/main" val="423026664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D8784-ABE4-FE45-4B6F-D2D1FFCB488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5FD9047-4D54-DD1C-3B44-4998856A1D6B}"/>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D8E54CE5-25BD-97B5-8CCA-0B8497F1D3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B7628A4A-D496-9E7A-82C9-079CFB568938}"/>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79389CFB-46F8-D5FF-0754-C717B1F8AAB8}"/>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3B5F2559-88F7-04D4-1324-BC4388207C60}"/>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A36028AD-55FA-C7F8-9457-C61C7A397391}"/>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5A32AB55-DB03-F5F1-9C3B-46E22665C2AC}"/>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35F728F7-CCDF-04E2-3A34-11D6A09013B4}"/>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59763248-7869-BBC0-B711-47DAACF0175A}"/>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316532527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ibrant multicolor checkered floor design">
            <a:extLst>
              <a:ext uri="{FF2B5EF4-FFF2-40B4-BE49-F238E27FC236}">
                <a16:creationId xmlns:a16="http://schemas.microsoft.com/office/drawing/2014/main" id="{D87B744B-3377-4539-338B-88D3AA8F59F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816581"/>
            <a:ext cx="9143980" cy="4326919"/>
          </a:xfrm>
          <a:prstGeom prst="rect">
            <a:avLst/>
          </a:prstGeom>
          <a:noFill/>
        </p:spPr>
      </p:pic>
      <p:sp>
        <p:nvSpPr>
          <p:cNvPr id="2" name="Title 1">
            <a:extLst>
              <a:ext uri="{FF2B5EF4-FFF2-40B4-BE49-F238E27FC236}">
                <a16:creationId xmlns:a16="http://schemas.microsoft.com/office/drawing/2014/main" id="{728565A2-9270-4FCA-41B5-C4C8FBEFD570}"/>
              </a:ext>
            </a:extLst>
          </p:cNvPr>
          <p:cNvSpPr>
            <a:spLocks noGrp="1"/>
          </p:cNvSpPr>
          <p:nvPr>
            <p:ph type="body" sz="quarter" idx="11"/>
          </p:nvPr>
        </p:nvSpPr>
        <p:spPr>
          <a:xfrm>
            <a:off x="465976" y="3162300"/>
            <a:ext cx="2970644" cy="1627320"/>
          </a:xfrm>
        </p:spPr>
        <p:txBody>
          <a:bodyPr anchor="ctr">
            <a:normAutofit/>
          </a:bodyPr>
          <a:lstStyle/>
          <a:p>
            <a:pPr>
              <a:spcAft>
                <a:spcPts val="600"/>
              </a:spcAft>
            </a:pPr>
            <a:r>
              <a:rPr lang="en-BE" dirty="0"/>
              <a:t>Data modelling</a:t>
            </a:r>
            <a:endParaRPr lang="en-BE"/>
          </a:p>
        </p:txBody>
      </p:sp>
    </p:spTree>
    <p:extLst>
      <p:ext uri="{BB962C8B-B14F-4D97-AF65-F5344CB8AC3E}">
        <p14:creationId xmlns:p14="http://schemas.microsoft.com/office/powerpoint/2010/main" val="22052431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EF0C07-3B18-8D3A-6F7B-FBC9CA0FD6FB}"/>
              </a:ext>
            </a:extLst>
          </p:cNvPr>
          <p:cNvSpPr>
            <a:spLocks noGrp="1"/>
          </p:cNvSpPr>
          <p:nvPr>
            <p:ph sz="half" idx="1"/>
          </p:nvPr>
        </p:nvSpPr>
        <p:spPr>
          <a:xfrm>
            <a:off x="1115616" y="915566"/>
            <a:ext cx="4104084" cy="3394472"/>
          </a:xfrm>
        </p:spPr>
        <p:txBody>
          <a:bodyPr>
            <a:normAutofit fontScale="92500" lnSpcReduction="10000"/>
          </a:bodyPr>
          <a:lstStyle/>
          <a:p>
            <a:r>
              <a:rPr lang="en-BE" dirty="0"/>
              <a:t>Data modelling is ...</a:t>
            </a:r>
          </a:p>
          <a:p>
            <a:r>
              <a:rPr lang="en-BE" b="1" dirty="0"/>
              <a:t>Use Case Driven</a:t>
            </a:r>
          </a:p>
          <a:p>
            <a:endParaRPr lang="en-BE" dirty="0"/>
          </a:p>
          <a:p>
            <a:r>
              <a:rPr lang="en-BE" dirty="0"/>
              <a:t>Telematics?</a:t>
            </a:r>
          </a:p>
          <a:p>
            <a:pPr marL="342900" indent="-342900">
              <a:buFontTx/>
              <a:buChar char="-"/>
            </a:pPr>
            <a:r>
              <a:rPr lang="en-BE" dirty="0"/>
              <a:t>Multimodal problem</a:t>
            </a:r>
          </a:p>
          <a:p>
            <a:pPr marL="342900" indent="-342900">
              <a:buFontTx/>
              <a:buChar char="-"/>
            </a:pPr>
            <a:r>
              <a:rPr lang="en-BE" dirty="0"/>
              <a:t>Freight AND passengers</a:t>
            </a:r>
          </a:p>
          <a:p>
            <a:pPr marL="342900" indent="-342900">
              <a:buFontTx/>
              <a:buChar char="-"/>
            </a:pPr>
            <a:endParaRPr lang="en-BE" dirty="0"/>
          </a:p>
          <a:p>
            <a:r>
              <a:rPr lang="en-BE" dirty="0"/>
              <a:t>“But... </a:t>
            </a:r>
            <a:r>
              <a:rPr lang="nl-BE" dirty="0"/>
              <a:t>S</a:t>
            </a:r>
            <a:r>
              <a:rPr lang="en-BE" dirty="0" err="1"/>
              <a:t>ilos</a:t>
            </a:r>
            <a:r>
              <a:rPr lang="en-BE" dirty="0"/>
              <a:t> make things easier”</a:t>
            </a:r>
          </a:p>
          <a:p>
            <a:r>
              <a:rPr lang="en-BE" dirty="0"/>
              <a:t>(Yes... at the start... </a:t>
            </a:r>
            <a:r>
              <a:rPr lang="nl-BE" dirty="0"/>
              <a:t>U</a:t>
            </a:r>
            <a:r>
              <a:rPr lang="en-BE" dirty="0" err="1"/>
              <a:t>ntill</a:t>
            </a:r>
            <a:r>
              <a:rPr lang="en-BE" dirty="0"/>
              <a:t> you need to integrate =&gt; INTEROPERABILITY!)</a:t>
            </a:r>
          </a:p>
        </p:txBody>
      </p:sp>
      <p:pic>
        <p:nvPicPr>
          <p:cNvPr id="5" name="Picture 4" descr="A train next to a silos&#10;&#10;AI-generated content may be incorrect.">
            <a:extLst>
              <a:ext uri="{FF2B5EF4-FFF2-40B4-BE49-F238E27FC236}">
                <a16:creationId xmlns:a16="http://schemas.microsoft.com/office/drawing/2014/main" id="{34B495F9-5B25-6300-9B5A-25ACE55748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59040" y="915566"/>
            <a:ext cx="3394472" cy="3394472"/>
          </a:xfrm>
          <a:prstGeom prst="rect">
            <a:avLst/>
          </a:prstGeom>
          <a:noFill/>
        </p:spPr>
      </p:pic>
      <p:sp>
        <p:nvSpPr>
          <p:cNvPr id="2" name="Title 1">
            <a:extLst>
              <a:ext uri="{FF2B5EF4-FFF2-40B4-BE49-F238E27FC236}">
                <a16:creationId xmlns:a16="http://schemas.microsoft.com/office/drawing/2014/main" id="{D3BEF58D-8CE9-A658-59A1-6355EF6D071A}"/>
              </a:ext>
            </a:extLst>
          </p:cNvPr>
          <p:cNvSpPr>
            <a:spLocks noGrp="1"/>
          </p:cNvSpPr>
          <p:nvPr>
            <p:ph type="title"/>
          </p:nvPr>
        </p:nvSpPr>
        <p:spPr>
          <a:xfrm>
            <a:off x="1115616" y="1"/>
            <a:ext cx="6840760" cy="681540"/>
          </a:xfrm>
        </p:spPr>
        <p:txBody>
          <a:bodyPr anchor="ctr">
            <a:normAutofit/>
          </a:bodyPr>
          <a:lstStyle/>
          <a:p>
            <a:r>
              <a:rPr lang="en-BE" dirty="0"/>
              <a:t>Data modelling (1)</a:t>
            </a:r>
          </a:p>
        </p:txBody>
      </p:sp>
    </p:spTree>
    <p:extLst>
      <p:ext uri="{BB962C8B-B14F-4D97-AF65-F5344CB8AC3E}">
        <p14:creationId xmlns:p14="http://schemas.microsoft.com/office/powerpoint/2010/main" val="317147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wd">
                                    <p:tmAbs val="50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4B93B-D45C-FD90-410D-CEBDC89EE41E}"/>
              </a:ext>
            </a:extLst>
          </p:cNvPr>
          <p:cNvSpPr>
            <a:spLocks noGrp="1"/>
          </p:cNvSpPr>
          <p:nvPr>
            <p:ph type="title"/>
          </p:nvPr>
        </p:nvSpPr>
        <p:spPr/>
        <p:txBody>
          <a:bodyPr/>
          <a:lstStyle/>
          <a:p>
            <a:r>
              <a:rPr lang="en-BE" dirty="0"/>
              <a:t>Data modelling (2)</a:t>
            </a:r>
          </a:p>
        </p:txBody>
      </p:sp>
      <p:sp>
        <p:nvSpPr>
          <p:cNvPr id="3" name="Content Placeholder 2">
            <a:extLst>
              <a:ext uri="{FF2B5EF4-FFF2-40B4-BE49-F238E27FC236}">
                <a16:creationId xmlns:a16="http://schemas.microsoft.com/office/drawing/2014/main" id="{2AF6D33D-F752-8C76-727F-F91EE35FD2B2}"/>
              </a:ext>
            </a:extLst>
          </p:cNvPr>
          <p:cNvSpPr>
            <a:spLocks noGrp="1"/>
          </p:cNvSpPr>
          <p:nvPr>
            <p:ph idx="1"/>
          </p:nvPr>
        </p:nvSpPr>
        <p:spPr>
          <a:xfrm>
            <a:off x="390144" y="904712"/>
            <a:ext cx="8296656" cy="3696893"/>
          </a:xfrm>
        </p:spPr>
        <p:txBody>
          <a:bodyPr anchor="ctr">
            <a:normAutofit/>
          </a:bodyPr>
          <a:lstStyle/>
          <a:p>
            <a:pPr algn="ctr"/>
            <a:r>
              <a:rPr lang="en-BE" sz="3200" dirty="0">
                <a:hlinkClick r:id="rId2"/>
              </a:rPr>
              <a:t>All models are wrong, but some are useful</a:t>
            </a:r>
            <a:endParaRPr lang="en-BE" sz="3200" dirty="0"/>
          </a:p>
        </p:txBody>
      </p:sp>
    </p:spTree>
    <p:extLst>
      <p:ext uri="{BB962C8B-B14F-4D97-AF65-F5344CB8AC3E}">
        <p14:creationId xmlns:p14="http://schemas.microsoft.com/office/powerpoint/2010/main" val="58916755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54230-4C82-6672-1EEE-26B2545B9CF6}"/>
              </a:ext>
            </a:extLst>
          </p:cNvPr>
          <p:cNvSpPr>
            <a:spLocks noGrp="1"/>
          </p:cNvSpPr>
          <p:nvPr>
            <p:ph type="title"/>
          </p:nvPr>
        </p:nvSpPr>
        <p:spPr/>
        <p:txBody>
          <a:bodyPr/>
          <a:lstStyle/>
          <a:p>
            <a:r>
              <a:rPr lang="en-BE" dirty="0"/>
              <a:t>Data modelling (3)</a:t>
            </a:r>
          </a:p>
        </p:txBody>
      </p:sp>
      <p:sp>
        <p:nvSpPr>
          <p:cNvPr id="3" name="Content Placeholder 2">
            <a:extLst>
              <a:ext uri="{FF2B5EF4-FFF2-40B4-BE49-F238E27FC236}">
                <a16:creationId xmlns:a16="http://schemas.microsoft.com/office/drawing/2014/main" id="{C5B9F863-FEE1-B593-5465-3BD276E2D40D}"/>
              </a:ext>
            </a:extLst>
          </p:cNvPr>
          <p:cNvSpPr>
            <a:spLocks noGrp="1"/>
          </p:cNvSpPr>
          <p:nvPr>
            <p:ph idx="1"/>
          </p:nvPr>
        </p:nvSpPr>
        <p:spPr>
          <a:xfrm>
            <a:off x="402336" y="904712"/>
            <a:ext cx="8284464" cy="3696893"/>
          </a:xfrm>
        </p:spPr>
        <p:txBody>
          <a:bodyPr anchor="ctr">
            <a:normAutofit/>
          </a:bodyPr>
          <a:lstStyle/>
          <a:p>
            <a:pPr algn="ctr"/>
            <a:r>
              <a:rPr lang="en-US" sz="3600" dirty="0"/>
              <a:t>If you want to go fast, go alone. If you want to go far, go together</a:t>
            </a:r>
            <a:endParaRPr lang="en-BE" sz="3600" dirty="0"/>
          </a:p>
        </p:txBody>
      </p:sp>
    </p:spTree>
    <p:extLst>
      <p:ext uri="{BB962C8B-B14F-4D97-AF65-F5344CB8AC3E}">
        <p14:creationId xmlns:p14="http://schemas.microsoft.com/office/powerpoint/2010/main" val="384064689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9C46E1-3970-1D4B-359F-070A82509E11}"/>
              </a:ext>
            </a:extLst>
          </p:cNvPr>
          <p:cNvSpPr>
            <a:spLocks noGrp="1"/>
          </p:cNvSpPr>
          <p:nvPr>
            <p:ph sz="half" idx="1"/>
          </p:nvPr>
        </p:nvSpPr>
        <p:spPr>
          <a:xfrm>
            <a:off x="1115616" y="915566"/>
            <a:ext cx="3816424" cy="3394472"/>
          </a:xfrm>
        </p:spPr>
        <p:txBody>
          <a:bodyPr>
            <a:normAutofit/>
          </a:bodyPr>
          <a:lstStyle/>
          <a:p>
            <a:r>
              <a:rPr lang="en-US" dirty="0"/>
              <a:t>In general: the more complex a data model, the better the fit with the use case. The reality is complex.</a:t>
            </a:r>
            <a:endParaRPr lang="en-BE" dirty="0"/>
          </a:p>
        </p:txBody>
      </p:sp>
      <p:pic>
        <p:nvPicPr>
          <p:cNvPr id="5" name="Picture 4">
            <a:extLst>
              <a:ext uri="{FF2B5EF4-FFF2-40B4-BE49-F238E27FC236}">
                <a16:creationId xmlns:a16="http://schemas.microsoft.com/office/drawing/2014/main" id="{6D410B68-E72E-484B-11E6-C6F8860752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60874" y="915566"/>
            <a:ext cx="3190803" cy="3394472"/>
          </a:xfrm>
          <a:prstGeom prst="rect">
            <a:avLst/>
          </a:prstGeom>
          <a:noFill/>
        </p:spPr>
      </p:pic>
      <p:sp>
        <p:nvSpPr>
          <p:cNvPr id="2" name="Title 1">
            <a:extLst>
              <a:ext uri="{FF2B5EF4-FFF2-40B4-BE49-F238E27FC236}">
                <a16:creationId xmlns:a16="http://schemas.microsoft.com/office/drawing/2014/main" id="{BF8A1D05-B338-AF99-5011-ED96FBD3AB02}"/>
              </a:ext>
            </a:extLst>
          </p:cNvPr>
          <p:cNvSpPr>
            <a:spLocks noGrp="1"/>
          </p:cNvSpPr>
          <p:nvPr>
            <p:ph type="title"/>
          </p:nvPr>
        </p:nvSpPr>
        <p:spPr>
          <a:xfrm>
            <a:off x="1115616" y="1"/>
            <a:ext cx="6840760" cy="681540"/>
          </a:xfrm>
        </p:spPr>
        <p:txBody>
          <a:bodyPr anchor="ctr">
            <a:normAutofit/>
          </a:bodyPr>
          <a:lstStyle/>
          <a:p>
            <a:r>
              <a:rPr lang="en-BE" dirty="0"/>
              <a:t>Data modelling (4)</a:t>
            </a:r>
          </a:p>
        </p:txBody>
      </p:sp>
    </p:spTree>
    <p:extLst>
      <p:ext uri="{BB962C8B-B14F-4D97-AF65-F5344CB8AC3E}">
        <p14:creationId xmlns:p14="http://schemas.microsoft.com/office/powerpoint/2010/main" val="67785370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718A74-EE1C-CC92-0163-49473AC0C631}"/>
              </a:ext>
            </a:extLst>
          </p:cNvPr>
          <p:cNvSpPr>
            <a:spLocks noGrp="1"/>
          </p:cNvSpPr>
          <p:nvPr>
            <p:ph type="title"/>
          </p:nvPr>
        </p:nvSpPr>
        <p:spPr>
          <a:xfrm>
            <a:off x="1115616" y="1"/>
            <a:ext cx="6840760" cy="681540"/>
          </a:xfrm>
        </p:spPr>
        <p:txBody>
          <a:bodyPr anchor="ctr">
            <a:normAutofit/>
          </a:bodyPr>
          <a:lstStyle/>
          <a:p>
            <a:r>
              <a:rPr lang="en-BE" dirty="0"/>
              <a:t>Exercise: What is the platform length?</a:t>
            </a:r>
          </a:p>
        </p:txBody>
      </p:sp>
      <p:sp>
        <p:nvSpPr>
          <p:cNvPr id="2" name="Content Placeholder 1">
            <a:extLst>
              <a:ext uri="{FF2B5EF4-FFF2-40B4-BE49-F238E27FC236}">
                <a16:creationId xmlns:a16="http://schemas.microsoft.com/office/drawing/2014/main" id="{5141292C-C1E6-A36F-56E5-C934547DF42D}"/>
              </a:ext>
            </a:extLst>
          </p:cNvPr>
          <p:cNvSpPr>
            <a:spLocks noGrp="1"/>
          </p:cNvSpPr>
          <p:nvPr>
            <p:ph idx="1"/>
          </p:nvPr>
        </p:nvSpPr>
        <p:spPr>
          <a:xfrm>
            <a:off x="1115616" y="904712"/>
            <a:ext cx="7571184" cy="3696893"/>
          </a:xfrm>
        </p:spPr>
        <p:txBody>
          <a:bodyPr>
            <a:normAutofit fontScale="92500" lnSpcReduction="10000"/>
          </a:bodyPr>
          <a:lstStyle/>
          <a:p>
            <a:r>
              <a:rPr lang="en-BE" dirty="0"/>
              <a:t>Let’s model the platform length. Tell me how to define this.</a:t>
            </a:r>
          </a:p>
          <a:p>
            <a:endParaRPr lang="en-BE" dirty="0"/>
          </a:p>
          <a:p>
            <a:r>
              <a:rPr lang="en-BE" dirty="0"/>
              <a:t>First think about the use case!!!</a:t>
            </a:r>
          </a:p>
          <a:p>
            <a:pPr marL="342900" indent="-342900">
              <a:buFontTx/>
              <a:buChar char="-"/>
            </a:pPr>
            <a:r>
              <a:rPr lang="en-BE" dirty="0"/>
              <a:t>Length of the platform for asset management (real physical length)?</a:t>
            </a:r>
          </a:p>
          <a:p>
            <a:pPr marL="342900" indent="-342900">
              <a:buFontTx/>
              <a:buChar char="-"/>
            </a:pPr>
            <a:r>
              <a:rPr lang="en-BE" dirty="0"/>
              <a:t>Length of the platform available for passenger transport?</a:t>
            </a:r>
          </a:p>
          <a:p>
            <a:pPr marL="342900" indent="-342900">
              <a:buFontTx/>
              <a:buChar char="-"/>
            </a:pPr>
            <a:r>
              <a:rPr lang="en-BE" dirty="0"/>
              <a:t>Available length for food carts?</a:t>
            </a:r>
          </a:p>
          <a:p>
            <a:endParaRPr lang="en-BE" dirty="0">
              <a:hlinkClick r:id="rId2"/>
            </a:endParaRPr>
          </a:p>
          <a:p>
            <a:r>
              <a:rPr lang="en-BE" dirty="0"/>
              <a:t>Why the ‘usable’ (for passenger transport) platform length is not just 1 number but depends on the railway infrastructure and train route:</a:t>
            </a:r>
            <a:r>
              <a:rPr lang="en-BE" dirty="0">
                <a:hlinkClick r:id="rId2"/>
              </a:rPr>
              <a:t> </a:t>
            </a:r>
            <a:r>
              <a:rPr lang="nl-BE" dirty="0">
                <a:hlinkClick r:id="rId2"/>
              </a:rPr>
              <a:t>https://link.excalidraw.com/p/readonly/S6nQcY35SuYVFAhjhEUv</a:t>
            </a:r>
            <a:r>
              <a:rPr lang="en-BE" dirty="0"/>
              <a:t> </a:t>
            </a:r>
          </a:p>
          <a:p>
            <a:endParaRPr lang="en-BE" dirty="0"/>
          </a:p>
        </p:txBody>
      </p:sp>
    </p:spTree>
    <p:extLst>
      <p:ext uri="{BB962C8B-B14F-4D97-AF65-F5344CB8AC3E}">
        <p14:creationId xmlns:p14="http://schemas.microsoft.com/office/powerpoint/2010/main" val="62017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9C125-1B8B-ACCD-8B41-46C8CB868F5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FDE09F7-B1D3-D612-D760-235CDF78B658}"/>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7662B03F-E9A0-F37E-B34E-FFC8F8CF3B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70A60A56-D977-72B3-8BB7-B48FD390D8A3}"/>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4B7387C3-EE39-3CF6-3ABE-793081D4E835}"/>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F12538A4-8951-1371-3F04-9CF841F88548}"/>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D5D3CC63-D7B6-93D6-8483-F96474FD3C03}"/>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D4BC55E4-D491-1E44-C240-7D9AEE62EB5A}"/>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EE771853-71BD-2A68-23DA-572F9D7E428E}"/>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5D5AA34D-02DE-5BD2-78C7-2564D4FD2385}"/>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4784140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descr="Different Hand Drawn Graphs">
            <a:extLst>
              <a:ext uri="{FF2B5EF4-FFF2-40B4-BE49-F238E27FC236}">
                <a16:creationId xmlns:a16="http://schemas.microsoft.com/office/drawing/2014/main" id="{B2DCDF5B-7783-1AC5-9708-10A5E84892A9}"/>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16115"/>
          <a:stretch>
            <a:fillRect/>
          </a:stretch>
        </p:blipFill>
        <p:spPr>
          <a:xfrm>
            <a:off x="20" y="816581"/>
            <a:ext cx="9143980" cy="4326919"/>
          </a:xfrm>
          <a:prstGeom prst="rect">
            <a:avLst/>
          </a:prstGeom>
          <a:noFill/>
        </p:spPr>
      </p:pic>
      <p:sp>
        <p:nvSpPr>
          <p:cNvPr id="2" name="Title 1">
            <a:extLst>
              <a:ext uri="{FF2B5EF4-FFF2-40B4-BE49-F238E27FC236}">
                <a16:creationId xmlns:a16="http://schemas.microsoft.com/office/drawing/2014/main" id="{36A2ADDC-6F67-83FA-FE1C-F084D226C9C4}"/>
              </a:ext>
            </a:extLst>
          </p:cNvPr>
          <p:cNvSpPr>
            <a:spLocks noGrp="1"/>
          </p:cNvSpPr>
          <p:nvPr>
            <p:ph type="body" sz="quarter" idx="11"/>
          </p:nvPr>
        </p:nvSpPr>
        <p:spPr>
          <a:xfrm>
            <a:off x="465976" y="3162300"/>
            <a:ext cx="2970644" cy="1627320"/>
          </a:xfrm>
        </p:spPr>
        <p:txBody>
          <a:bodyPr anchor="ctr">
            <a:normAutofit/>
          </a:bodyPr>
          <a:lstStyle/>
          <a:p>
            <a:pPr>
              <a:spcAft>
                <a:spcPts val="600"/>
              </a:spcAft>
            </a:pPr>
            <a:r>
              <a:rPr lang="en-BE" sz="2700" dirty="0"/>
              <a:t>data models relevant for Telematics</a:t>
            </a:r>
          </a:p>
        </p:txBody>
      </p:sp>
    </p:spTree>
    <p:extLst>
      <p:ext uri="{BB962C8B-B14F-4D97-AF65-F5344CB8AC3E}">
        <p14:creationId xmlns:p14="http://schemas.microsoft.com/office/powerpoint/2010/main" val="402401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C391-7DC6-B9FB-530C-60ACB06D55ED}"/>
              </a:ext>
            </a:extLst>
          </p:cNvPr>
          <p:cNvSpPr>
            <a:spLocks noGrp="1"/>
          </p:cNvSpPr>
          <p:nvPr>
            <p:ph type="title"/>
          </p:nvPr>
        </p:nvSpPr>
        <p:spPr/>
        <p:txBody>
          <a:bodyPr/>
          <a:lstStyle/>
          <a:p>
            <a:r>
              <a:rPr lang="en-BE" dirty="0"/>
              <a:t>Data models: </a:t>
            </a:r>
            <a:r>
              <a:rPr lang="en-BE" dirty="0" err="1"/>
              <a:t>Transmodel</a:t>
            </a:r>
            <a:r>
              <a:rPr lang="en-BE" dirty="0"/>
              <a:t> (1)</a:t>
            </a:r>
          </a:p>
        </p:txBody>
      </p:sp>
      <p:sp>
        <p:nvSpPr>
          <p:cNvPr id="4" name="Rectangle 1">
            <a:extLst>
              <a:ext uri="{FF2B5EF4-FFF2-40B4-BE49-F238E27FC236}">
                <a16:creationId xmlns:a16="http://schemas.microsoft.com/office/drawing/2014/main" id="{3D6ED781-F1D3-62FA-288A-E86C9D42401C}"/>
              </a:ext>
            </a:extLst>
          </p:cNvPr>
          <p:cNvSpPr>
            <a:spLocks noGrp="1" noChangeArrowheads="1"/>
          </p:cNvSpPr>
          <p:nvPr>
            <p:ph idx="1"/>
          </p:nvPr>
        </p:nvSpPr>
        <p:spPr bwMode="auto">
          <a:xfrm>
            <a:off x="1115616" y="629500"/>
            <a:ext cx="776016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BE" altLang="en-BE" sz="1800" b="0" i="0" u="none" strike="noStrike" cap="none" normalizeH="0" baseline="0" dirty="0">
              <a:ln>
                <a:noFill/>
              </a:ln>
              <a:solidFill>
                <a:schemeClr val="tx1"/>
              </a:solidFill>
              <a:effectLst/>
              <a:latin typeface="Myriad Pro" panose="020B0503030403020204" charset="0"/>
            </a:endParaRPr>
          </a:p>
          <a:p>
            <a:pPr marR="0" lvl="0" algn="l" defTabSz="914400" rtl="0" eaLnBrk="0" fontAlgn="base" latinLnBrk="0" hangingPunct="0">
              <a:lnSpc>
                <a:spcPct val="100000"/>
              </a:lnSpc>
              <a:spcBef>
                <a:spcPct val="0"/>
              </a:spcBef>
              <a:spcAft>
                <a:spcPct val="0"/>
              </a:spcAft>
              <a:buClrTx/>
              <a:buSzTx/>
              <a:tabLst/>
            </a:pPr>
            <a:r>
              <a:rPr kumimoji="0" lang="en-BE" altLang="en-BE" sz="1800" b="0" i="0" u="none" strike="noStrike" cap="none" normalizeH="0" baseline="0" dirty="0">
                <a:ln>
                  <a:noFill/>
                </a:ln>
                <a:solidFill>
                  <a:schemeClr val="tx1"/>
                </a:solidFill>
                <a:effectLst/>
                <a:latin typeface="Myriad Pro" panose="020B0503030403020204" charset="0"/>
              </a:rPr>
              <a:t>History:</a:t>
            </a:r>
          </a:p>
          <a:p>
            <a:pPr marL="742950" lvl="1" indent="-285750" defTabSz="914400" eaLnBrk="0" fontAlgn="base" hangingPunct="0">
              <a:spcBef>
                <a:spcPct val="0"/>
              </a:spcBef>
              <a:spcAft>
                <a:spcPct val="0"/>
              </a:spcAft>
              <a:buClrTx/>
            </a:pPr>
            <a:r>
              <a:rPr kumimoji="0" lang="en-BE" altLang="en-BE" sz="1800" b="0" i="0" u="sng" strike="noStrike" cap="none" normalizeH="0" baseline="0" dirty="0">
                <a:ln>
                  <a:noFill/>
                </a:ln>
                <a:solidFill>
                  <a:schemeClr val="tx1"/>
                </a:solidFill>
                <a:effectLst/>
                <a:latin typeface="Myriad Pro" panose="020B0503030403020204" charset="0"/>
              </a:rPr>
              <a:t>1991</a:t>
            </a:r>
            <a:r>
              <a:rPr kumimoji="0" lang="en-BE" altLang="en-BE" sz="1800" b="0" i="0" u="none" strike="noStrike" cap="none" normalizeH="0" baseline="0" dirty="0">
                <a:ln>
                  <a:noFill/>
                </a:ln>
                <a:solidFill>
                  <a:schemeClr val="tx1"/>
                </a:solidFill>
                <a:effectLst/>
                <a:latin typeface="Myriad Pro" panose="020B0503030403020204" charset="0"/>
              </a:rPr>
              <a:t>: birth of </a:t>
            </a:r>
            <a:r>
              <a:rPr kumimoji="0" lang="en-BE" altLang="en-BE" sz="1800" b="0" i="0" u="none" strike="noStrike" cap="none" normalizeH="0" baseline="0" dirty="0" err="1">
                <a:ln>
                  <a:noFill/>
                </a:ln>
                <a:solidFill>
                  <a:schemeClr val="tx1"/>
                </a:solidFill>
                <a:effectLst/>
                <a:latin typeface="Myriad Pro" panose="020B0503030403020204" charset="0"/>
              </a:rPr>
              <a:t>Transmodel</a:t>
            </a:r>
            <a:r>
              <a:rPr kumimoji="0" lang="en-BE" altLang="en-BE" sz="1800" b="0" i="0" u="none" strike="noStrike" cap="none" normalizeH="0" baseline="0" dirty="0">
                <a:ln>
                  <a:noFill/>
                </a:ln>
                <a:solidFill>
                  <a:schemeClr val="tx1"/>
                </a:solidFill>
                <a:effectLst/>
                <a:latin typeface="Myriad Pro" panose="020B0503030403020204" charset="0"/>
              </a:rPr>
              <a:t> from a project called </a:t>
            </a:r>
            <a:r>
              <a:rPr kumimoji="0" lang="en-BE" altLang="en-BE" sz="1800" b="0" i="0" u="none" strike="noStrike" cap="none" normalizeH="0" baseline="0" dirty="0" err="1">
                <a:ln>
                  <a:noFill/>
                </a:ln>
                <a:solidFill>
                  <a:schemeClr val="tx1"/>
                </a:solidFill>
                <a:effectLst/>
                <a:latin typeface="Myriad Pro" panose="020B0503030403020204" charset="0"/>
              </a:rPr>
              <a:t>Cassiope</a:t>
            </a:r>
            <a:r>
              <a:rPr kumimoji="0" lang="en-BE" altLang="en-BE" sz="1800" b="0" i="0" u="none" strike="noStrike" cap="none" normalizeH="0" baseline="0" dirty="0">
                <a:ln>
                  <a:noFill/>
                </a:ln>
                <a:solidFill>
                  <a:schemeClr val="tx1"/>
                </a:solidFill>
                <a:effectLst/>
                <a:latin typeface="Myriad Pro" panose="020B0503030403020204" charset="0"/>
              </a:rPr>
              <a:t> (Computer Aided System for Scheduling Information and Operation of Public Transport in Europe, 1989-1991) </a:t>
            </a:r>
          </a:p>
          <a:p>
            <a:pPr marL="742950" lvl="1" indent="-285750" defTabSz="914400" eaLnBrk="0" fontAlgn="base" hangingPunct="0">
              <a:spcBef>
                <a:spcPct val="0"/>
              </a:spcBef>
              <a:spcAft>
                <a:spcPct val="0"/>
              </a:spcAft>
              <a:buClrTx/>
            </a:pPr>
            <a:r>
              <a:rPr kumimoji="0" lang="en-BE" altLang="en-BE" sz="1800" b="0" i="0" u="none" strike="noStrike" cap="none" normalizeH="0" baseline="0" dirty="0">
                <a:ln>
                  <a:noFill/>
                </a:ln>
                <a:solidFill>
                  <a:schemeClr val="tx1"/>
                </a:solidFill>
                <a:effectLst/>
                <a:latin typeface="Myriad Pro" panose="020B0503030403020204" charset="0"/>
              </a:rPr>
              <a:t>1996: Telematics Applications Programme project </a:t>
            </a:r>
            <a:r>
              <a:rPr kumimoji="0" lang="en-BE" altLang="en-BE" sz="1800" b="0" i="1" u="none" strike="noStrike" cap="none" normalizeH="0" baseline="0" dirty="0">
                <a:ln>
                  <a:noFill/>
                </a:ln>
                <a:solidFill>
                  <a:schemeClr val="tx1"/>
                </a:solidFill>
                <a:effectLst/>
                <a:latin typeface="Myriad Pro" panose="020B0503030403020204" charset="0"/>
              </a:rPr>
              <a:t>TITAN</a:t>
            </a:r>
            <a:r>
              <a:rPr kumimoji="0" lang="en-BE" altLang="en-BE" sz="1800" b="0" i="0" u="none" strike="noStrike" cap="none" normalizeH="0" baseline="0" dirty="0">
                <a:ln>
                  <a:noFill/>
                </a:ln>
                <a:solidFill>
                  <a:schemeClr val="tx1"/>
                </a:solidFill>
                <a:effectLst/>
                <a:latin typeface="Myriad Pro" panose="020B0503030403020204" charset="0"/>
              </a:rPr>
              <a:t> continued to improve </a:t>
            </a:r>
            <a:r>
              <a:rPr kumimoji="0" lang="en-BE" altLang="en-BE" sz="1800" b="0" i="0" u="none" strike="noStrike" cap="none" normalizeH="0" baseline="0" dirty="0" err="1">
                <a:ln>
                  <a:noFill/>
                </a:ln>
                <a:solidFill>
                  <a:schemeClr val="tx1"/>
                </a:solidFill>
                <a:effectLst/>
                <a:latin typeface="Myriad Pro" panose="020B0503030403020204" charset="0"/>
              </a:rPr>
              <a:t>Transmodel</a:t>
            </a:r>
            <a:r>
              <a:rPr kumimoji="0" lang="en-BE" altLang="en-BE" sz="1800" b="0" i="0" u="none" strike="noStrike" cap="none" normalizeH="0" baseline="0" dirty="0">
                <a:ln>
                  <a:noFill/>
                </a:ln>
                <a:solidFill>
                  <a:schemeClr val="tx1"/>
                </a:solidFill>
                <a:effectLst/>
                <a:latin typeface="Myriad Pro" panose="020B0503030403020204" charset="0"/>
              </a:rPr>
              <a:t> (1996-1998) (v4.1) </a:t>
            </a:r>
          </a:p>
          <a:p>
            <a:pPr marL="742950" lvl="1" indent="-285750" defTabSz="914400" eaLnBrk="0" fontAlgn="base" hangingPunct="0">
              <a:spcBef>
                <a:spcPct val="0"/>
              </a:spcBef>
              <a:spcAft>
                <a:spcPct val="0"/>
              </a:spcAft>
              <a:buClrTx/>
            </a:pPr>
            <a:r>
              <a:rPr kumimoji="0" lang="en-BE" altLang="en-BE" sz="1800" b="0" i="0" u="none" strike="noStrike" cap="none" normalizeH="0" baseline="0" dirty="0">
                <a:ln>
                  <a:noFill/>
                </a:ln>
                <a:solidFill>
                  <a:schemeClr val="tx1"/>
                </a:solidFill>
                <a:effectLst/>
                <a:latin typeface="Myriad Pro" panose="020B0503030403020204" charset="0"/>
              </a:rPr>
              <a:t>1997: chosen as experimental norm ENV 12896 (v5.0) </a:t>
            </a:r>
          </a:p>
          <a:p>
            <a:pPr marL="742950" lvl="1" indent="-285750" defTabSz="914400" eaLnBrk="0" fontAlgn="base" hangingPunct="0">
              <a:spcBef>
                <a:spcPct val="0"/>
              </a:spcBef>
              <a:spcAft>
                <a:spcPct val="0"/>
              </a:spcAft>
              <a:buClrTx/>
            </a:pPr>
            <a:r>
              <a:rPr kumimoji="0" lang="en-BE" altLang="en-BE" sz="1800" b="0" i="0" u="none" strike="noStrike" cap="none" normalizeH="0" baseline="0" dirty="0">
                <a:ln>
                  <a:noFill/>
                </a:ln>
                <a:solidFill>
                  <a:schemeClr val="tx1"/>
                </a:solidFill>
                <a:effectLst/>
                <a:latin typeface="Myriad Pro" panose="020B0503030403020204" charset="0"/>
              </a:rPr>
              <a:t>1999: The </a:t>
            </a:r>
            <a:r>
              <a:rPr kumimoji="0" lang="en-BE" altLang="en-BE" sz="1800" b="0" i="1" u="none" strike="noStrike" cap="none" normalizeH="0" baseline="0" dirty="0">
                <a:ln>
                  <a:noFill/>
                </a:ln>
                <a:solidFill>
                  <a:schemeClr val="tx1"/>
                </a:solidFill>
                <a:effectLst/>
                <a:latin typeface="Myriad Pro" panose="020B0503030403020204" charset="0"/>
              </a:rPr>
              <a:t>Système </a:t>
            </a:r>
            <a:r>
              <a:rPr kumimoji="0" lang="en-BE" altLang="en-BE" sz="1800" b="0" i="1" u="none" strike="noStrike" cap="none" normalizeH="0" baseline="0" dirty="0" err="1">
                <a:ln>
                  <a:noFill/>
                </a:ln>
                <a:solidFill>
                  <a:schemeClr val="tx1"/>
                </a:solidFill>
                <a:effectLst/>
                <a:latin typeface="Myriad Pro" panose="020B0503030403020204" charset="0"/>
              </a:rPr>
              <a:t>d'Information</a:t>
            </a:r>
            <a:r>
              <a:rPr kumimoji="0" lang="en-BE" altLang="en-BE" sz="1800" b="0" i="1" u="none" strike="noStrike" cap="none" normalizeH="0" baseline="0" dirty="0">
                <a:ln>
                  <a:noFill/>
                </a:ln>
                <a:solidFill>
                  <a:schemeClr val="tx1"/>
                </a:solidFill>
                <a:effectLst/>
                <a:latin typeface="Myriad Pro" panose="020B0503030403020204" charset="0"/>
              </a:rPr>
              <a:t> pour le Transport Public</a:t>
            </a:r>
            <a:r>
              <a:rPr kumimoji="0" lang="en-BE" altLang="en-BE" sz="1800" b="0" i="0" u="none" strike="noStrike" cap="none" normalizeH="0" baseline="0" dirty="0">
                <a:ln>
                  <a:noFill/>
                </a:ln>
                <a:solidFill>
                  <a:schemeClr val="tx1"/>
                </a:solidFill>
                <a:effectLst/>
                <a:latin typeface="Myriad Pro" panose="020B0503030403020204" charset="0"/>
              </a:rPr>
              <a:t> (SITP) project added UML, v5.1 </a:t>
            </a:r>
          </a:p>
          <a:p>
            <a:pPr marL="742950" lvl="1" indent="-285750" defTabSz="914400" eaLnBrk="0" fontAlgn="base" hangingPunct="0">
              <a:spcBef>
                <a:spcPct val="0"/>
              </a:spcBef>
              <a:spcAft>
                <a:spcPct val="0"/>
              </a:spcAft>
              <a:buClrTx/>
            </a:pPr>
            <a:r>
              <a:rPr kumimoji="0" lang="en-BE" altLang="en-BE" sz="1800" b="0" i="0" u="none" strike="noStrike" cap="none" normalizeH="0" baseline="0" dirty="0">
                <a:ln>
                  <a:noFill/>
                </a:ln>
                <a:solidFill>
                  <a:schemeClr val="tx1"/>
                </a:solidFill>
                <a:effectLst/>
                <a:latin typeface="Myriad Pro" panose="020B0503030403020204" charset="0"/>
              </a:rPr>
              <a:t>2005: birth of SIRI as CEN EN 15531-x </a:t>
            </a:r>
          </a:p>
          <a:p>
            <a:pPr marL="742950" lvl="1" indent="-285750" defTabSz="914400" eaLnBrk="0" fontAlgn="base" hangingPunct="0">
              <a:spcBef>
                <a:spcPct val="0"/>
              </a:spcBef>
              <a:spcAft>
                <a:spcPct val="0"/>
              </a:spcAft>
              <a:buClrTx/>
            </a:pPr>
            <a:r>
              <a:rPr kumimoji="0" lang="en-BE" altLang="en-BE" sz="1800" b="0" i="0" u="none" strike="noStrike" cap="none" normalizeH="0" baseline="0" dirty="0">
                <a:ln>
                  <a:noFill/>
                </a:ln>
                <a:solidFill>
                  <a:schemeClr val="tx1"/>
                </a:solidFill>
                <a:effectLst/>
                <a:latin typeface="Myriad Pro" panose="020B0503030403020204" charset="0"/>
              </a:rPr>
              <a:t>2006: v5.1 was adopted as CEN EN 12896 standard. </a:t>
            </a:r>
          </a:p>
          <a:p>
            <a:pPr marL="742950" lvl="1" indent="-285750" defTabSz="914400" eaLnBrk="0" fontAlgn="base" hangingPunct="0">
              <a:spcBef>
                <a:spcPct val="0"/>
              </a:spcBef>
              <a:spcAft>
                <a:spcPct val="0"/>
              </a:spcAft>
              <a:buClrTx/>
            </a:pPr>
            <a:r>
              <a:rPr kumimoji="0" lang="en-BE" altLang="en-BE" sz="1800" b="0" i="0" u="none" strike="noStrike" cap="none" normalizeH="0" baseline="0" dirty="0">
                <a:ln>
                  <a:noFill/>
                </a:ln>
                <a:solidFill>
                  <a:schemeClr val="tx1"/>
                </a:solidFill>
                <a:effectLst/>
                <a:latin typeface="Myriad Pro" panose="020B0503030403020204" charset="0"/>
              </a:rPr>
              <a:t>2011: v6.0, widespread use </a:t>
            </a:r>
          </a:p>
          <a:p>
            <a:pPr marL="742950" lvl="1" indent="-285750" defTabSz="914400" eaLnBrk="0" fontAlgn="base" hangingPunct="0">
              <a:spcBef>
                <a:spcPct val="0"/>
              </a:spcBef>
              <a:spcAft>
                <a:spcPct val="0"/>
              </a:spcAft>
              <a:buClrTx/>
            </a:pPr>
            <a:r>
              <a:rPr kumimoji="0" lang="en-BE" altLang="en-BE" sz="1800" b="0" i="0" u="none" strike="noStrike" cap="none" normalizeH="0" baseline="0" dirty="0">
                <a:ln>
                  <a:noFill/>
                </a:ln>
                <a:solidFill>
                  <a:schemeClr val="tx1"/>
                </a:solidFill>
                <a:effectLst/>
                <a:latin typeface="Myriad Pro" panose="020B0503030403020204" charset="0"/>
              </a:rPr>
              <a:t>2014: birth of </a:t>
            </a:r>
            <a:r>
              <a:rPr kumimoji="0" lang="en-BE" altLang="en-BE" sz="1800" b="0" i="0" u="none" strike="noStrike" cap="none" normalizeH="0" baseline="0" dirty="0" err="1">
                <a:ln>
                  <a:noFill/>
                </a:ln>
                <a:solidFill>
                  <a:schemeClr val="tx1"/>
                </a:solidFill>
                <a:effectLst/>
                <a:latin typeface="Myriad Pro" panose="020B0503030403020204" charset="0"/>
              </a:rPr>
              <a:t>NeTEx</a:t>
            </a:r>
            <a:r>
              <a:rPr kumimoji="0" lang="en-BE" altLang="en-BE" sz="1800" b="0" i="0" u="none" strike="noStrike" cap="none" normalizeH="0" baseline="0" dirty="0">
                <a:ln>
                  <a:noFill/>
                </a:ln>
                <a:solidFill>
                  <a:schemeClr val="tx1"/>
                </a:solidFill>
                <a:effectLst/>
                <a:latin typeface="Myriad Pro" panose="020B0503030403020204" charset="0"/>
              </a:rPr>
              <a:t> as CEN TS 16614-x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BE" altLang="en-BE" sz="1800" b="0" i="0" u="none" strike="noStrike" cap="none" normalizeH="0" baseline="0" dirty="0">
              <a:ln>
                <a:noFill/>
              </a:ln>
              <a:solidFill>
                <a:schemeClr val="tx1"/>
              </a:solidFill>
              <a:effectLst/>
              <a:latin typeface="Myriad Pro" panose="020B0503030403020204" charset="0"/>
            </a:endParaRPr>
          </a:p>
        </p:txBody>
      </p:sp>
    </p:spTree>
    <p:extLst>
      <p:ext uri="{BB962C8B-B14F-4D97-AF65-F5344CB8AC3E}">
        <p14:creationId xmlns:p14="http://schemas.microsoft.com/office/powerpoint/2010/main" val="97413216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374E6-38D5-87DB-A5BF-1170E5CB2CE2}"/>
              </a:ext>
            </a:extLst>
          </p:cNvPr>
          <p:cNvSpPr>
            <a:spLocks noGrp="1"/>
          </p:cNvSpPr>
          <p:nvPr>
            <p:ph type="title"/>
          </p:nvPr>
        </p:nvSpPr>
        <p:spPr/>
        <p:txBody>
          <a:bodyPr/>
          <a:lstStyle/>
          <a:p>
            <a:r>
              <a:rPr lang="en-BE" dirty="0"/>
              <a:t>Data models: </a:t>
            </a:r>
            <a:r>
              <a:rPr lang="en-BE" dirty="0" err="1"/>
              <a:t>Transmodel</a:t>
            </a:r>
            <a:r>
              <a:rPr lang="en-BE" dirty="0"/>
              <a:t> (2)</a:t>
            </a:r>
          </a:p>
        </p:txBody>
      </p:sp>
      <p:sp>
        <p:nvSpPr>
          <p:cNvPr id="3" name="Content Placeholder 2">
            <a:extLst>
              <a:ext uri="{FF2B5EF4-FFF2-40B4-BE49-F238E27FC236}">
                <a16:creationId xmlns:a16="http://schemas.microsoft.com/office/drawing/2014/main" id="{3F1FE70A-D8C3-E216-DE0C-FA192F99B5E3}"/>
              </a:ext>
            </a:extLst>
          </p:cNvPr>
          <p:cNvSpPr>
            <a:spLocks noGrp="1"/>
          </p:cNvSpPr>
          <p:nvPr>
            <p:ph idx="1"/>
          </p:nvPr>
        </p:nvSpPr>
        <p:spPr/>
        <p:txBody>
          <a:bodyPr/>
          <a:lstStyle/>
          <a:p>
            <a:endParaRPr lang="en-BE"/>
          </a:p>
        </p:txBody>
      </p:sp>
      <p:pic>
        <p:nvPicPr>
          <p:cNvPr id="5" name="Picture 4">
            <a:extLst>
              <a:ext uri="{FF2B5EF4-FFF2-40B4-BE49-F238E27FC236}">
                <a16:creationId xmlns:a16="http://schemas.microsoft.com/office/drawing/2014/main" id="{B3D93C69-A913-0937-817D-53AF3E1A83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2684" y="758284"/>
            <a:ext cx="7258632" cy="4278535"/>
          </a:xfrm>
          <a:prstGeom prst="rect">
            <a:avLst/>
          </a:prstGeom>
        </p:spPr>
      </p:pic>
    </p:spTree>
    <p:extLst>
      <p:ext uri="{BB962C8B-B14F-4D97-AF65-F5344CB8AC3E}">
        <p14:creationId xmlns:p14="http://schemas.microsoft.com/office/powerpoint/2010/main" val="10028373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673C-3E5D-0A9C-4DC1-D69E6131F605}"/>
              </a:ext>
            </a:extLst>
          </p:cNvPr>
          <p:cNvSpPr>
            <a:spLocks noGrp="1"/>
          </p:cNvSpPr>
          <p:nvPr>
            <p:ph type="title"/>
          </p:nvPr>
        </p:nvSpPr>
        <p:spPr/>
        <p:txBody>
          <a:bodyPr/>
          <a:lstStyle/>
          <a:p>
            <a:r>
              <a:rPr lang="en-BE" dirty="0"/>
              <a:t>Data models: </a:t>
            </a:r>
            <a:r>
              <a:rPr lang="en-BE" dirty="0" err="1"/>
              <a:t>Transmodel</a:t>
            </a:r>
            <a:r>
              <a:rPr lang="en-BE" dirty="0"/>
              <a:t> (3)</a:t>
            </a:r>
          </a:p>
        </p:txBody>
      </p:sp>
      <p:sp>
        <p:nvSpPr>
          <p:cNvPr id="3" name="Content Placeholder 2">
            <a:extLst>
              <a:ext uri="{FF2B5EF4-FFF2-40B4-BE49-F238E27FC236}">
                <a16:creationId xmlns:a16="http://schemas.microsoft.com/office/drawing/2014/main" id="{638DF3DE-616C-294E-4FFB-1A9C2EA4CDC9}"/>
              </a:ext>
            </a:extLst>
          </p:cNvPr>
          <p:cNvSpPr>
            <a:spLocks noGrp="1"/>
          </p:cNvSpPr>
          <p:nvPr>
            <p:ph idx="1"/>
          </p:nvPr>
        </p:nvSpPr>
        <p:spPr/>
        <p:txBody>
          <a:bodyPr>
            <a:normAutofit/>
          </a:bodyPr>
          <a:lstStyle/>
          <a:p>
            <a:r>
              <a:rPr lang="en-US" dirty="0"/>
              <a:t>The conceptual model, further implemented by</a:t>
            </a:r>
          </a:p>
          <a:p>
            <a:pPr marL="342900" indent="-342900">
              <a:buFont typeface="Arial" panose="020B0604020202020204" pitchFamily="34" charset="0"/>
              <a:buChar char="•"/>
            </a:pPr>
            <a:r>
              <a:rPr lang="en-US" dirty="0" err="1"/>
              <a:t>Netex</a:t>
            </a:r>
            <a:r>
              <a:rPr lang="en-US" dirty="0"/>
              <a:t> for the planned data (XML file)</a:t>
            </a:r>
            <a:r>
              <a:rPr lang="en-BE" dirty="0"/>
              <a:t> (</a:t>
            </a:r>
            <a:r>
              <a:rPr lang="en-US" dirty="0"/>
              <a:t>CEN/TS 16614</a:t>
            </a:r>
            <a:r>
              <a:rPr lang="en-BE" dirty="0"/>
              <a:t>)</a:t>
            </a:r>
            <a:endParaRPr lang="en-US" dirty="0"/>
          </a:p>
          <a:p>
            <a:pPr marL="342900" indent="-342900">
              <a:buFont typeface="Arial" panose="020B0604020202020204" pitchFamily="34" charset="0"/>
              <a:buChar char="•"/>
            </a:pPr>
            <a:r>
              <a:rPr lang="en-US" dirty="0"/>
              <a:t>SIRI for the real time data (API)</a:t>
            </a:r>
          </a:p>
          <a:p>
            <a:pPr marL="342900" indent="-342900">
              <a:buFont typeface="Arial" panose="020B0604020202020204" pitchFamily="34" charset="0"/>
              <a:buChar char="•"/>
            </a:pPr>
            <a:r>
              <a:rPr lang="en-BE" dirty="0"/>
              <a:t>O</a:t>
            </a:r>
            <a:r>
              <a:rPr lang="en-US" dirty="0" err="1"/>
              <a:t>pRA</a:t>
            </a:r>
            <a:r>
              <a:rPr lang="en-US" dirty="0"/>
              <a:t> for the observed data</a:t>
            </a:r>
          </a:p>
          <a:p>
            <a:pPr marL="342900" indent="-342900">
              <a:buFont typeface="Arial" panose="020B0604020202020204" pitchFamily="34" charset="0"/>
              <a:buChar char="•"/>
            </a:pPr>
            <a:r>
              <a:rPr lang="en-US" dirty="0"/>
              <a:t>OJP as open API</a:t>
            </a:r>
            <a:endParaRPr lang="en-BE" dirty="0"/>
          </a:p>
          <a:p>
            <a:endParaRPr lang="en-BE" dirty="0"/>
          </a:p>
          <a:p>
            <a:r>
              <a:rPr lang="en-US" dirty="0"/>
              <a:t>Hands on </a:t>
            </a:r>
            <a:r>
              <a:rPr lang="en-BE" dirty="0"/>
              <a:t>with </a:t>
            </a:r>
            <a:r>
              <a:rPr lang="en-US" dirty="0">
                <a:hlinkClick r:id="rId2"/>
              </a:rPr>
              <a:t>https://github.com/NeTEx-CEN/NeTEx</a:t>
            </a:r>
            <a:r>
              <a:rPr lang="en-BE" dirty="0"/>
              <a:t> </a:t>
            </a:r>
          </a:p>
        </p:txBody>
      </p:sp>
    </p:spTree>
    <p:extLst>
      <p:ext uri="{BB962C8B-B14F-4D97-AF65-F5344CB8AC3E}">
        <p14:creationId xmlns:p14="http://schemas.microsoft.com/office/powerpoint/2010/main" val="276772122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03FDC-5AAB-2FE6-1EC0-85851A8D32A5}"/>
              </a:ext>
            </a:extLst>
          </p:cNvPr>
          <p:cNvSpPr>
            <a:spLocks noGrp="1"/>
          </p:cNvSpPr>
          <p:nvPr>
            <p:ph type="title"/>
          </p:nvPr>
        </p:nvSpPr>
        <p:spPr>
          <a:xfrm>
            <a:off x="1115616" y="1"/>
            <a:ext cx="6840760" cy="681540"/>
          </a:xfrm>
        </p:spPr>
        <p:txBody>
          <a:bodyPr anchor="ctr">
            <a:normAutofit/>
          </a:bodyPr>
          <a:lstStyle/>
          <a:p>
            <a:r>
              <a:rPr lang="en-BE" dirty="0"/>
              <a:t>Data models: </a:t>
            </a:r>
            <a:r>
              <a:rPr lang="en-BE" dirty="0" err="1"/>
              <a:t>Transmodel</a:t>
            </a:r>
            <a:r>
              <a:rPr lang="en-BE" dirty="0"/>
              <a:t> (4)</a:t>
            </a:r>
          </a:p>
        </p:txBody>
      </p:sp>
      <p:graphicFrame>
        <p:nvGraphicFramePr>
          <p:cNvPr id="5" name="Content Placeholder 2">
            <a:extLst>
              <a:ext uri="{FF2B5EF4-FFF2-40B4-BE49-F238E27FC236}">
                <a16:creationId xmlns:a16="http://schemas.microsoft.com/office/drawing/2014/main" id="{1D0D4BF3-8557-A26E-AEC7-C7EC81D8AA6F}"/>
              </a:ext>
            </a:extLst>
          </p:cNvPr>
          <p:cNvGraphicFramePr>
            <a:graphicFrameLocks noGrp="1"/>
          </p:cNvGraphicFramePr>
          <p:nvPr>
            <p:ph idx="1"/>
            <p:extLst>
              <p:ext uri="{D42A27DB-BD31-4B8C-83A1-F6EECF244321}">
                <p14:modId xmlns:p14="http://schemas.microsoft.com/office/powerpoint/2010/main" val="441435812"/>
              </p:ext>
            </p:extLst>
          </p:nvPr>
        </p:nvGraphicFramePr>
        <p:xfrm>
          <a:off x="1115616" y="904712"/>
          <a:ext cx="7571184" cy="36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Straight Arrow Connector 3">
            <a:extLst>
              <a:ext uri="{FF2B5EF4-FFF2-40B4-BE49-F238E27FC236}">
                <a16:creationId xmlns:a16="http://schemas.microsoft.com/office/drawing/2014/main" id="{75146D57-DD0E-EF56-9E08-42EFCDE1A2AB}"/>
              </a:ext>
            </a:extLst>
          </p:cNvPr>
          <p:cNvCxnSpPr/>
          <p:nvPr/>
        </p:nvCxnSpPr>
        <p:spPr>
          <a:xfrm>
            <a:off x="7772400" y="1516380"/>
            <a:ext cx="0" cy="3002280"/>
          </a:xfrm>
          <a:prstGeom prst="straightConnector1">
            <a:avLst/>
          </a:prstGeom>
          <a:ln w="57150">
            <a:solidFill>
              <a:srgbClr val="0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386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82EF-A506-81BA-1C77-5462D33B9E17}"/>
              </a:ext>
            </a:extLst>
          </p:cNvPr>
          <p:cNvSpPr>
            <a:spLocks noGrp="1"/>
          </p:cNvSpPr>
          <p:nvPr>
            <p:ph type="title"/>
          </p:nvPr>
        </p:nvSpPr>
        <p:spPr/>
        <p:txBody>
          <a:bodyPr/>
          <a:lstStyle/>
          <a:p>
            <a:r>
              <a:rPr lang="en-BE" dirty="0"/>
              <a:t>Remember the bigger fish</a:t>
            </a:r>
          </a:p>
        </p:txBody>
      </p:sp>
      <p:pic>
        <p:nvPicPr>
          <p:cNvPr id="5" name="Picture 4">
            <a:extLst>
              <a:ext uri="{FF2B5EF4-FFF2-40B4-BE49-F238E27FC236}">
                <a16:creationId xmlns:a16="http://schemas.microsoft.com/office/drawing/2014/main" id="{6497DDC7-0CBE-6E1D-9212-AC03F1C685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17615" y="904712"/>
            <a:ext cx="5308769" cy="4009644"/>
          </a:xfrm>
          <a:prstGeom prst="rect">
            <a:avLst/>
          </a:prstGeom>
        </p:spPr>
      </p:pic>
    </p:spTree>
    <p:extLst>
      <p:ext uri="{BB962C8B-B14F-4D97-AF65-F5344CB8AC3E}">
        <p14:creationId xmlns:p14="http://schemas.microsoft.com/office/powerpoint/2010/main" val="100119503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A0E8D-AAFA-9703-1974-DF36127278FD}"/>
              </a:ext>
            </a:extLst>
          </p:cNvPr>
          <p:cNvSpPr>
            <a:spLocks noGrp="1"/>
          </p:cNvSpPr>
          <p:nvPr>
            <p:ph type="title"/>
          </p:nvPr>
        </p:nvSpPr>
        <p:spPr/>
        <p:txBody>
          <a:bodyPr/>
          <a:lstStyle/>
          <a:p>
            <a:r>
              <a:rPr lang="en-BE" dirty="0"/>
              <a:t>Data models: </a:t>
            </a:r>
            <a:r>
              <a:rPr lang="en-BE" dirty="0" err="1"/>
              <a:t>Transmodel</a:t>
            </a:r>
            <a:r>
              <a:rPr lang="en-BE" dirty="0"/>
              <a:t> (5)</a:t>
            </a:r>
          </a:p>
        </p:txBody>
      </p:sp>
      <p:sp>
        <p:nvSpPr>
          <p:cNvPr id="3" name="Content Placeholder 2">
            <a:extLst>
              <a:ext uri="{FF2B5EF4-FFF2-40B4-BE49-F238E27FC236}">
                <a16:creationId xmlns:a16="http://schemas.microsoft.com/office/drawing/2014/main" id="{DA1D54F1-58A1-69F8-9C7A-6CB221483FC5}"/>
              </a:ext>
            </a:extLst>
          </p:cNvPr>
          <p:cNvSpPr>
            <a:spLocks noGrp="1"/>
          </p:cNvSpPr>
          <p:nvPr>
            <p:ph idx="1"/>
          </p:nvPr>
        </p:nvSpPr>
        <p:spPr/>
        <p:txBody>
          <a:bodyPr>
            <a:normAutofit fontScale="92500" lnSpcReduction="10000"/>
          </a:bodyPr>
          <a:lstStyle/>
          <a:p>
            <a:r>
              <a:rPr lang="en-US" dirty="0"/>
              <a:t>Why so many standards? (</a:t>
            </a:r>
            <a:r>
              <a:rPr lang="en-US" dirty="0" err="1"/>
              <a:t>NeTex</a:t>
            </a:r>
            <a:r>
              <a:rPr lang="en-US" dirty="0"/>
              <a:t>, SIRI, ...)</a:t>
            </a:r>
          </a:p>
          <a:p>
            <a:pPr marL="342900" indent="-342900">
              <a:buFont typeface="Arial" panose="020B0604020202020204" pitchFamily="34" charset="0"/>
              <a:buChar char="•"/>
            </a:pPr>
            <a:r>
              <a:rPr lang="en-US" dirty="0"/>
              <a:t>Conceptual model remains the same</a:t>
            </a:r>
          </a:p>
          <a:p>
            <a:pPr marL="342900" indent="-342900">
              <a:buFont typeface="Arial" panose="020B0604020202020204" pitchFamily="34" charset="0"/>
              <a:buChar char="•"/>
            </a:pPr>
            <a:r>
              <a:rPr lang="en-US" dirty="0"/>
              <a:t>Functional scope</a:t>
            </a:r>
          </a:p>
          <a:p>
            <a:pPr marL="572861" lvl="1" indent="-342900">
              <a:buFont typeface="Arial" panose="020B0604020202020204" pitchFamily="34" charset="0"/>
              <a:buChar char="•"/>
            </a:pPr>
            <a:r>
              <a:rPr lang="en-US" dirty="0"/>
              <a:t>People/systems have their own specialty, their own functional scope</a:t>
            </a:r>
          </a:p>
          <a:p>
            <a:pPr marL="342900" indent="-342900">
              <a:buFont typeface="Arial" panose="020B0604020202020204" pitchFamily="34" charset="0"/>
              <a:buChar char="•"/>
            </a:pPr>
            <a:r>
              <a:rPr lang="en-US" dirty="0"/>
              <a:t>Technology needs</a:t>
            </a:r>
          </a:p>
          <a:p>
            <a:pPr marL="572861" lvl="1" indent="-342900">
              <a:buFont typeface="Arial" panose="020B0604020202020204" pitchFamily="34" charset="0"/>
              <a:buChar char="•"/>
            </a:pPr>
            <a:r>
              <a:rPr lang="en-US" dirty="0"/>
              <a:t>Different technologies are needed to handle the real-time and dynamic aspects of a system as opposed to the static aspects: bulk exchange of static data vs dynamic APIs for small data elements</a:t>
            </a:r>
          </a:p>
          <a:p>
            <a:pPr marL="342900" indent="-342900">
              <a:buFont typeface="Arial" panose="020B0604020202020204" pitchFamily="34" charset="0"/>
              <a:buChar char="•"/>
            </a:pPr>
            <a:r>
              <a:rPr lang="en-US" dirty="0"/>
              <a:t>History / prioritization / inheriting standards</a:t>
            </a:r>
            <a:endParaRPr lang="en-BE" dirty="0"/>
          </a:p>
        </p:txBody>
      </p:sp>
    </p:spTree>
    <p:extLst>
      <p:ext uri="{BB962C8B-B14F-4D97-AF65-F5344CB8AC3E}">
        <p14:creationId xmlns:p14="http://schemas.microsoft.com/office/powerpoint/2010/main" val="268474973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BF527-CDC3-5A59-CB68-3B77386D7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F461D-F59E-C13D-1BCB-4D20FD26EBCB}"/>
              </a:ext>
            </a:extLst>
          </p:cNvPr>
          <p:cNvSpPr>
            <a:spLocks noGrp="1"/>
          </p:cNvSpPr>
          <p:nvPr>
            <p:ph type="title"/>
          </p:nvPr>
        </p:nvSpPr>
        <p:spPr/>
        <p:txBody>
          <a:bodyPr/>
          <a:lstStyle/>
          <a:p>
            <a:r>
              <a:rPr lang="en-BE" dirty="0"/>
              <a:t>Data models: OSDM (1)</a:t>
            </a:r>
          </a:p>
        </p:txBody>
      </p:sp>
      <p:pic>
        <p:nvPicPr>
          <p:cNvPr id="4" name="Picture 2">
            <a:extLst>
              <a:ext uri="{FF2B5EF4-FFF2-40B4-BE49-F238E27FC236}">
                <a16:creationId xmlns:a16="http://schemas.microsoft.com/office/drawing/2014/main" id="{9BD01421-881D-6854-5275-4487EA2478CA}"/>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2588999" y="811933"/>
            <a:ext cx="3966002" cy="4088663"/>
          </a:xfrm>
          <a:prstGeom prst="rect">
            <a:avLst/>
          </a:prstGeom>
          <a:solidFill>
            <a:srgbClr val="FFFFFF"/>
          </a:solidFill>
        </p:spPr>
      </p:pic>
      <p:sp>
        <p:nvSpPr>
          <p:cNvPr id="5" name="TextBox 4">
            <a:extLst>
              <a:ext uri="{FF2B5EF4-FFF2-40B4-BE49-F238E27FC236}">
                <a16:creationId xmlns:a16="http://schemas.microsoft.com/office/drawing/2014/main" id="{EB17BDD8-6872-C4C2-4A9E-08D258EDDCD2}"/>
              </a:ext>
            </a:extLst>
          </p:cNvPr>
          <p:cNvSpPr txBox="1"/>
          <p:nvPr/>
        </p:nvSpPr>
        <p:spPr>
          <a:xfrm>
            <a:off x="5627716" y="1047404"/>
            <a:ext cx="782587" cy="369332"/>
          </a:xfrm>
          <a:prstGeom prst="rect">
            <a:avLst/>
          </a:prstGeom>
          <a:solidFill>
            <a:schemeClr val="bg1"/>
          </a:solidFill>
          <a:ln>
            <a:solidFill>
              <a:srgbClr val="000000"/>
            </a:solidFill>
          </a:ln>
        </p:spPr>
        <p:txBody>
          <a:bodyPr wrap="none" rtlCol="0">
            <a:spAutoFit/>
          </a:bodyPr>
          <a:lstStyle/>
          <a:p>
            <a:r>
              <a:rPr lang="en-BE" dirty="0"/>
              <a:t>OSDM</a:t>
            </a:r>
          </a:p>
        </p:txBody>
      </p:sp>
    </p:spTree>
    <p:extLst>
      <p:ext uri="{BB962C8B-B14F-4D97-AF65-F5344CB8AC3E}">
        <p14:creationId xmlns:p14="http://schemas.microsoft.com/office/powerpoint/2010/main" val="121415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7BFAB-C490-355A-A5C9-01828E7800F6}"/>
              </a:ext>
            </a:extLst>
          </p:cNvPr>
          <p:cNvSpPr>
            <a:spLocks noGrp="1"/>
          </p:cNvSpPr>
          <p:nvPr>
            <p:ph type="title"/>
          </p:nvPr>
        </p:nvSpPr>
        <p:spPr/>
        <p:txBody>
          <a:bodyPr/>
          <a:lstStyle/>
          <a:p>
            <a:r>
              <a:rPr lang="en-BE" dirty="0"/>
              <a:t>Data models: OSDM (2)</a:t>
            </a:r>
          </a:p>
        </p:txBody>
      </p:sp>
      <p:sp>
        <p:nvSpPr>
          <p:cNvPr id="3" name="Content Placeholder 2">
            <a:extLst>
              <a:ext uri="{FF2B5EF4-FFF2-40B4-BE49-F238E27FC236}">
                <a16:creationId xmlns:a16="http://schemas.microsoft.com/office/drawing/2014/main" id="{A3C8DD6A-C2EC-14A6-376C-91E4FC55F8A3}"/>
              </a:ext>
            </a:extLst>
          </p:cNvPr>
          <p:cNvSpPr>
            <a:spLocks noGrp="1"/>
          </p:cNvSpPr>
          <p:nvPr>
            <p:ph idx="1"/>
          </p:nvPr>
        </p:nvSpPr>
        <p:spPr/>
        <p:txBody>
          <a:bodyPr>
            <a:normAutofit lnSpcReduction="10000"/>
          </a:bodyPr>
          <a:lstStyle/>
          <a:p>
            <a:r>
              <a:rPr lang="en-US" b="1" dirty="0"/>
              <a:t>UIC</a:t>
            </a:r>
            <a:r>
              <a:rPr lang="en-US" dirty="0"/>
              <a:t> IRS 90918-10</a:t>
            </a:r>
          </a:p>
          <a:p>
            <a:endParaRPr lang="en-BE" dirty="0"/>
          </a:p>
          <a:p>
            <a:r>
              <a:rPr lang="en-US" dirty="0"/>
              <a:t>History</a:t>
            </a:r>
          </a:p>
          <a:p>
            <a:pPr marL="342900" indent="-342900">
              <a:buFont typeface="Arial" panose="020B0604020202020204" pitchFamily="34" charset="0"/>
              <a:buChar char="•"/>
            </a:pPr>
            <a:r>
              <a:rPr lang="en-US" dirty="0"/>
              <a:t>Started in 2020</a:t>
            </a:r>
          </a:p>
          <a:p>
            <a:pPr marL="342900" indent="-342900">
              <a:buFont typeface="Arial" panose="020B0604020202020204" pitchFamily="34" charset="0"/>
              <a:buChar char="•"/>
            </a:pPr>
            <a:r>
              <a:rPr lang="en-US" dirty="0"/>
              <a:t>Combination of forces of two legacy models</a:t>
            </a:r>
            <a:r>
              <a:rPr lang="en-BE" dirty="0"/>
              <a:t> (‘</a:t>
            </a:r>
            <a:r>
              <a:rPr lang="en-US" dirty="0"/>
              <a:t>New tariff model</a:t>
            </a:r>
            <a:r>
              <a:rPr lang="en-BE" dirty="0"/>
              <a:t>’ and ‘</a:t>
            </a:r>
            <a:r>
              <a:rPr lang="en-US" dirty="0"/>
              <a:t>Full service model</a:t>
            </a:r>
            <a:r>
              <a:rPr lang="en-BE" dirty="0"/>
              <a:t>’)</a:t>
            </a:r>
            <a:endParaRPr lang="en-US" dirty="0"/>
          </a:p>
          <a:p>
            <a:endParaRPr lang="en-BE" dirty="0"/>
          </a:p>
          <a:p>
            <a:r>
              <a:rPr lang="en-US" dirty="0"/>
              <a:t>Two systems</a:t>
            </a:r>
          </a:p>
          <a:p>
            <a:pPr marL="342900" indent="-342900">
              <a:buFont typeface="Arial" panose="020B0604020202020204" pitchFamily="34" charset="0"/>
              <a:buChar char="•"/>
            </a:pPr>
            <a:r>
              <a:rPr lang="en-US" dirty="0"/>
              <a:t>Offline, XML</a:t>
            </a:r>
          </a:p>
          <a:p>
            <a:pPr marL="342900" indent="-342900">
              <a:buFont typeface="Arial" panose="020B0604020202020204" pitchFamily="34" charset="0"/>
              <a:buChar char="•"/>
            </a:pPr>
            <a:r>
              <a:rPr lang="en-US" dirty="0"/>
              <a:t>Online, API</a:t>
            </a:r>
            <a:endParaRPr lang="en-BE" dirty="0"/>
          </a:p>
        </p:txBody>
      </p:sp>
    </p:spTree>
    <p:extLst>
      <p:ext uri="{BB962C8B-B14F-4D97-AF65-F5344CB8AC3E}">
        <p14:creationId xmlns:p14="http://schemas.microsoft.com/office/powerpoint/2010/main" val="1554119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F0528-F02E-7A23-6C12-7FBF2D0D1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E345A-99D9-CCE7-F175-430CFB9EC1C3}"/>
              </a:ext>
            </a:extLst>
          </p:cNvPr>
          <p:cNvSpPr>
            <a:spLocks noGrp="1"/>
          </p:cNvSpPr>
          <p:nvPr>
            <p:ph type="title"/>
          </p:nvPr>
        </p:nvSpPr>
        <p:spPr>
          <a:xfrm>
            <a:off x="1115616" y="1"/>
            <a:ext cx="6840760" cy="681540"/>
          </a:xfrm>
        </p:spPr>
        <p:txBody>
          <a:bodyPr anchor="ctr">
            <a:normAutofit/>
          </a:bodyPr>
          <a:lstStyle/>
          <a:p>
            <a:r>
              <a:rPr lang="en-BE" dirty="0"/>
              <a:t>Data models: OSDM (3)</a:t>
            </a:r>
          </a:p>
        </p:txBody>
      </p:sp>
      <p:graphicFrame>
        <p:nvGraphicFramePr>
          <p:cNvPr id="5" name="Content Placeholder 2">
            <a:extLst>
              <a:ext uri="{FF2B5EF4-FFF2-40B4-BE49-F238E27FC236}">
                <a16:creationId xmlns:a16="http://schemas.microsoft.com/office/drawing/2014/main" id="{2661F5F9-BC84-AF2F-E566-80E8C12CBD32}"/>
              </a:ext>
            </a:extLst>
          </p:cNvPr>
          <p:cNvGraphicFramePr>
            <a:graphicFrameLocks noGrp="1"/>
          </p:cNvGraphicFramePr>
          <p:nvPr>
            <p:ph idx="1"/>
            <p:extLst>
              <p:ext uri="{D42A27DB-BD31-4B8C-83A1-F6EECF244321}">
                <p14:modId xmlns:p14="http://schemas.microsoft.com/office/powerpoint/2010/main" val="741698123"/>
              </p:ext>
            </p:extLst>
          </p:nvPr>
        </p:nvGraphicFramePr>
        <p:xfrm>
          <a:off x="1421892" y="948418"/>
          <a:ext cx="5248608" cy="1430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EA1C814D-A8FC-7D88-E847-64479C9EFE13}"/>
              </a:ext>
            </a:extLst>
          </p:cNvPr>
          <p:cNvSpPr txBox="1"/>
          <p:nvPr/>
        </p:nvSpPr>
        <p:spPr>
          <a:xfrm>
            <a:off x="1421892" y="2765028"/>
            <a:ext cx="7088124" cy="2031325"/>
          </a:xfrm>
          <a:prstGeom prst="rect">
            <a:avLst/>
          </a:prstGeom>
          <a:noFill/>
        </p:spPr>
        <p:txBody>
          <a:bodyPr wrap="square">
            <a:spAutoFit/>
          </a:bodyPr>
          <a:lstStyle/>
          <a:p>
            <a:r>
              <a:rPr lang="en-US" dirty="0">
                <a:hlinkClick r:id="rId7"/>
              </a:rPr>
              <a:t>https://transmodel-cen.eu/wp-content/uploads/2024/07/CER-UITP-Factsheet_OSDM-Transmodel.pdf</a:t>
            </a:r>
            <a:r>
              <a:rPr lang="en-BE" dirty="0"/>
              <a:t> </a:t>
            </a:r>
          </a:p>
          <a:p>
            <a:r>
              <a:rPr lang="en-US" dirty="0"/>
              <a:t>CER and UITP support leaving the choice to stakeholders to use either </a:t>
            </a:r>
            <a:r>
              <a:rPr lang="en-US" dirty="0" err="1"/>
              <a:t>Transmodel</a:t>
            </a:r>
            <a:r>
              <a:rPr lang="en-US" dirty="0"/>
              <a:t> or OSDM as an interoperable </a:t>
            </a:r>
            <a:r>
              <a:rPr lang="en-US" dirty="0" err="1"/>
              <a:t>standardised</a:t>
            </a:r>
            <a:r>
              <a:rPr lang="en-US" dirty="0"/>
              <a:t> sector solution for regional, long distance rail and multimodal operators and ticket vendors part of the Single European Railway Area (SERA)</a:t>
            </a:r>
          </a:p>
          <a:p>
            <a:endParaRPr lang="en-BE" dirty="0"/>
          </a:p>
        </p:txBody>
      </p:sp>
    </p:spTree>
    <p:extLst>
      <p:ext uri="{BB962C8B-B14F-4D97-AF65-F5344CB8AC3E}">
        <p14:creationId xmlns:p14="http://schemas.microsoft.com/office/powerpoint/2010/main" val="150625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1ABC0-9679-3D19-ECD9-28580E9042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83822-7DBC-E5D3-13F7-078D3AFEA535}"/>
              </a:ext>
            </a:extLst>
          </p:cNvPr>
          <p:cNvSpPr>
            <a:spLocks noGrp="1"/>
          </p:cNvSpPr>
          <p:nvPr>
            <p:ph type="title"/>
          </p:nvPr>
        </p:nvSpPr>
        <p:spPr/>
        <p:txBody>
          <a:bodyPr/>
          <a:lstStyle/>
          <a:p>
            <a:r>
              <a:rPr lang="en-BE" dirty="0"/>
              <a:t>Data models: GTFS (1)</a:t>
            </a:r>
          </a:p>
        </p:txBody>
      </p:sp>
      <p:pic>
        <p:nvPicPr>
          <p:cNvPr id="4" name="Picture 2">
            <a:extLst>
              <a:ext uri="{FF2B5EF4-FFF2-40B4-BE49-F238E27FC236}">
                <a16:creationId xmlns:a16="http://schemas.microsoft.com/office/drawing/2014/main" id="{1698E909-7AEC-8028-589E-BED3EAA1A3BA}"/>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2588999" y="811933"/>
            <a:ext cx="3966002" cy="4088663"/>
          </a:xfrm>
          <a:prstGeom prst="rect">
            <a:avLst/>
          </a:prstGeom>
          <a:solidFill>
            <a:srgbClr val="FFFFFF"/>
          </a:solidFill>
        </p:spPr>
      </p:pic>
      <p:sp>
        <p:nvSpPr>
          <p:cNvPr id="5" name="TextBox 4">
            <a:extLst>
              <a:ext uri="{FF2B5EF4-FFF2-40B4-BE49-F238E27FC236}">
                <a16:creationId xmlns:a16="http://schemas.microsoft.com/office/drawing/2014/main" id="{EEF9529A-D2C0-7D6A-1E44-B1EE24AB5165}"/>
              </a:ext>
            </a:extLst>
          </p:cNvPr>
          <p:cNvSpPr txBox="1"/>
          <p:nvPr/>
        </p:nvSpPr>
        <p:spPr>
          <a:xfrm>
            <a:off x="5627716" y="1047404"/>
            <a:ext cx="649922" cy="369332"/>
          </a:xfrm>
          <a:prstGeom prst="rect">
            <a:avLst/>
          </a:prstGeom>
          <a:solidFill>
            <a:schemeClr val="bg1"/>
          </a:solidFill>
          <a:ln>
            <a:solidFill>
              <a:srgbClr val="000000"/>
            </a:solidFill>
          </a:ln>
        </p:spPr>
        <p:txBody>
          <a:bodyPr wrap="none" rtlCol="0">
            <a:spAutoFit/>
          </a:bodyPr>
          <a:lstStyle/>
          <a:p>
            <a:r>
              <a:rPr lang="en-BE" dirty="0"/>
              <a:t>GTFS</a:t>
            </a:r>
          </a:p>
        </p:txBody>
      </p:sp>
    </p:spTree>
    <p:extLst>
      <p:ext uri="{BB962C8B-B14F-4D97-AF65-F5344CB8AC3E}">
        <p14:creationId xmlns:p14="http://schemas.microsoft.com/office/powerpoint/2010/main" val="259444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B1F9C-5074-2CEA-8174-F2FA125A0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DA84C3-8F0E-E295-0C0A-7290451D82BB}"/>
              </a:ext>
            </a:extLst>
          </p:cNvPr>
          <p:cNvSpPr>
            <a:spLocks noGrp="1"/>
          </p:cNvSpPr>
          <p:nvPr>
            <p:ph type="title"/>
          </p:nvPr>
        </p:nvSpPr>
        <p:spPr/>
        <p:txBody>
          <a:bodyPr/>
          <a:lstStyle/>
          <a:p>
            <a:r>
              <a:rPr lang="en-BE" dirty="0"/>
              <a:t>Data models: GTFS (2)</a:t>
            </a:r>
          </a:p>
        </p:txBody>
      </p:sp>
      <p:sp>
        <p:nvSpPr>
          <p:cNvPr id="3" name="Content Placeholder 2">
            <a:extLst>
              <a:ext uri="{FF2B5EF4-FFF2-40B4-BE49-F238E27FC236}">
                <a16:creationId xmlns:a16="http://schemas.microsoft.com/office/drawing/2014/main" id="{3437B965-81DC-19C6-7464-0B46CD9AF5AC}"/>
              </a:ext>
            </a:extLst>
          </p:cNvPr>
          <p:cNvSpPr>
            <a:spLocks noGrp="1"/>
          </p:cNvSpPr>
          <p:nvPr>
            <p:ph idx="1"/>
          </p:nvPr>
        </p:nvSpPr>
        <p:spPr/>
        <p:txBody>
          <a:bodyPr>
            <a:noAutofit/>
          </a:bodyPr>
          <a:lstStyle/>
          <a:p>
            <a:r>
              <a:rPr lang="en-US" sz="1400" dirty="0">
                <a:hlinkClick r:id="rId2"/>
              </a:rPr>
              <a:t>https://gtfs.org/</a:t>
            </a:r>
            <a:r>
              <a:rPr lang="en-BE" sz="1400" dirty="0"/>
              <a:t> </a:t>
            </a:r>
          </a:p>
          <a:p>
            <a:r>
              <a:rPr lang="en-US" sz="1400" dirty="0"/>
              <a:t>Google played an important role in the development</a:t>
            </a:r>
            <a:endParaRPr lang="en-BE" sz="1400" dirty="0"/>
          </a:p>
          <a:p>
            <a:pPr marL="342900" indent="-342900">
              <a:buFontTx/>
              <a:buChar char="-"/>
            </a:pPr>
            <a:endParaRPr lang="en-BE" sz="1400" dirty="0"/>
          </a:p>
          <a:p>
            <a:r>
              <a:rPr lang="en-US" sz="1400" dirty="0">
                <a:hlinkClick r:id="rId3"/>
              </a:rPr>
              <a:t>History</a:t>
            </a:r>
            <a:r>
              <a:rPr lang="en-BE" sz="1400" dirty="0">
                <a:hlinkClick r:id="rId3"/>
              </a:rPr>
              <a:t>: s</a:t>
            </a:r>
            <a:r>
              <a:rPr lang="en-US" sz="1400" dirty="0">
                <a:hlinkClick r:id="rId3"/>
              </a:rPr>
              <a:t>tarted in 2005</a:t>
            </a:r>
            <a:endParaRPr lang="en-BE" sz="1400" dirty="0"/>
          </a:p>
          <a:p>
            <a:pPr marL="342900" indent="-342900">
              <a:buFontTx/>
              <a:buChar char="-"/>
            </a:pPr>
            <a:endParaRPr lang="en-US" sz="1400" dirty="0"/>
          </a:p>
          <a:p>
            <a:r>
              <a:rPr lang="en-US" sz="1400" dirty="0"/>
              <a:t>Use cases</a:t>
            </a:r>
            <a:endParaRPr lang="en-BE" sz="1400" dirty="0"/>
          </a:p>
          <a:p>
            <a:pPr marL="342900" indent="-342900">
              <a:buFontTx/>
              <a:buChar char="-"/>
            </a:pPr>
            <a:r>
              <a:rPr lang="en-US" sz="1400" dirty="0"/>
              <a:t>Passenger information (trip planning &amp; real time updates)</a:t>
            </a:r>
            <a:endParaRPr lang="en-BE" sz="1400" dirty="0"/>
          </a:p>
          <a:p>
            <a:endParaRPr lang="en-BE" sz="1400" dirty="0"/>
          </a:p>
          <a:p>
            <a:r>
              <a:rPr lang="en-US" sz="1400" dirty="0"/>
              <a:t>Two systems</a:t>
            </a:r>
          </a:p>
          <a:p>
            <a:pPr marL="342900" indent="-342900">
              <a:buFontTx/>
              <a:buChar char="-"/>
            </a:pPr>
            <a:r>
              <a:rPr lang="en-US" sz="1400" dirty="0"/>
              <a:t>GTFS schedule is like </a:t>
            </a:r>
            <a:r>
              <a:rPr lang="en-US" sz="1400" dirty="0" err="1"/>
              <a:t>Netex</a:t>
            </a:r>
            <a:r>
              <a:rPr lang="en-US" sz="1400" dirty="0"/>
              <a:t> but in CSV</a:t>
            </a:r>
          </a:p>
          <a:p>
            <a:pPr marL="342900" indent="-342900">
              <a:buFontTx/>
              <a:buChar char="-"/>
            </a:pPr>
            <a:r>
              <a:rPr lang="en-US" sz="1400" dirty="0"/>
              <a:t>GTFS </a:t>
            </a:r>
            <a:r>
              <a:rPr lang="en-US" sz="1400" dirty="0" err="1"/>
              <a:t>realtime</a:t>
            </a:r>
            <a:r>
              <a:rPr lang="en-US" sz="1400" dirty="0"/>
              <a:t> is like SIRI</a:t>
            </a:r>
          </a:p>
          <a:p>
            <a:endParaRPr lang="en-BE" sz="1400" dirty="0"/>
          </a:p>
          <a:p>
            <a:r>
              <a:rPr lang="en-US" sz="1400" dirty="0"/>
              <a:t>CSV based...</a:t>
            </a:r>
          </a:p>
          <a:p>
            <a:r>
              <a:rPr lang="en-US" sz="1400" dirty="0"/>
              <a:t>Hands-on time with GTFS google example set</a:t>
            </a:r>
            <a:r>
              <a:rPr lang="en-BE" sz="1400" dirty="0"/>
              <a:t>:</a:t>
            </a:r>
            <a:r>
              <a:rPr lang="en-US" sz="1400" dirty="0"/>
              <a:t> </a:t>
            </a:r>
            <a:r>
              <a:rPr lang="en-US" sz="1400" dirty="0">
                <a:hlinkClick r:id="rId4"/>
              </a:rPr>
              <a:t>https://developers.google.com/transit/gtfs/examples/gtfs-feed</a:t>
            </a:r>
            <a:r>
              <a:rPr lang="en-BE" sz="1400" dirty="0"/>
              <a:t> </a:t>
            </a:r>
          </a:p>
        </p:txBody>
      </p:sp>
    </p:spTree>
    <p:extLst>
      <p:ext uri="{BB962C8B-B14F-4D97-AF65-F5344CB8AC3E}">
        <p14:creationId xmlns:p14="http://schemas.microsoft.com/office/powerpoint/2010/main" val="256818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DCDD2-E807-31CD-1769-4B97FC334ED7}"/>
              </a:ext>
            </a:extLst>
          </p:cNvPr>
          <p:cNvSpPr>
            <a:spLocks noGrp="1"/>
          </p:cNvSpPr>
          <p:nvPr>
            <p:ph type="title"/>
          </p:nvPr>
        </p:nvSpPr>
        <p:spPr/>
        <p:txBody>
          <a:bodyPr/>
          <a:lstStyle/>
          <a:p>
            <a:r>
              <a:rPr lang="en-BE" dirty="0"/>
              <a:t>Data models: GTFS (3)</a:t>
            </a:r>
          </a:p>
        </p:txBody>
      </p:sp>
      <p:sp>
        <p:nvSpPr>
          <p:cNvPr id="3" name="Content Placeholder 2">
            <a:extLst>
              <a:ext uri="{FF2B5EF4-FFF2-40B4-BE49-F238E27FC236}">
                <a16:creationId xmlns:a16="http://schemas.microsoft.com/office/drawing/2014/main" id="{F5C98FEE-2F8F-C3BA-4C20-863DE1BD068D}"/>
              </a:ext>
            </a:extLst>
          </p:cNvPr>
          <p:cNvSpPr>
            <a:spLocks noGrp="1"/>
          </p:cNvSpPr>
          <p:nvPr>
            <p:ph idx="1"/>
          </p:nvPr>
        </p:nvSpPr>
        <p:spPr/>
        <p:txBody>
          <a:bodyPr>
            <a:normAutofit fontScale="92500" lnSpcReduction="20000"/>
          </a:bodyPr>
          <a:lstStyle/>
          <a:p>
            <a:r>
              <a:rPr lang="fr-FR" dirty="0" err="1"/>
              <a:t>Comparison</a:t>
            </a:r>
            <a:r>
              <a:rPr lang="fr-FR" dirty="0"/>
              <a:t> </a:t>
            </a:r>
            <a:r>
              <a:rPr lang="fr-FR" dirty="0" err="1"/>
              <a:t>Netex</a:t>
            </a:r>
            <a:r>
              <a:rPr lang="fr-FR" dirty="0"/>
              <a:t> vs GTFS</a:t>
            </a:r>
            <a:r>
              <a:rPr lang="en-BE" dirty="0"/>
              <a:t>: </a:t>
            </a:r>
            <a:r>
              <a:rPr lang="fr-FR" dirty="0">
                <a:hlinkClick r:id="rId2"/>
              </a:rPr>
              <a:t>https://transmodel-cen.eu/wp-content/uploads/2024/06/2024-June_DATA4PT_GTFS-NeTEx-Mapping_vf.pdf</a:t>
            </a:r>
            <a:endParaRPr lang="en-BE" dirty="0"/>
          </a:p>
          <a:p>
            <a:endParaRPr lang="en-BE" dirty="0"/>
          </a:p>
          <a:p>
            <a:r>
              <a:rPr lang="en-US" dirty="0"/>
              <a:t>All use cases of GTFS (and GTFS Realtime) are covered by </a:t>
            </a:r>
            <a:r>
              <a:rPr lang="en-US" dirty="0" err="1"/>
              <a:t>Netex</a:t>
            </a:r>
            <a:r>
              <a:rPr lang="en-US" dirty="0"/>
              <a:t> (and SIRI)</a:t>
            </a:r>
            <a:endParaRPr lang="en-BE" dirty="0"/>
          </a:p>
          <a:p>
            <a:endParaRPr lang="en-BE" dirty="0"/>
          </a:p>
          <a:p>
            <a:r>
              <a:rPr lang="en-US" dirty="0"/>
              <a:t>There are conferences organized to discuss conversion and compatibility between GTFS and </a:t>
            </a:r>
            <a:r>
              <a:rPr lang="en-US" dirty="0" err="1"/>
              <a:t>Transmodel</a:t>
            </a:r>
            <a:r>
              <a:rPr lang="en-BE" dirty="0"/>
              <a:t>:</a:t>
            </a:r>
          </a:p>
          <a:p>
            <a:r>
              <a:rPr lang="en-US" dirty="0">
                <a:hlinkClick r:id="rId3"/>
              </a:rPr>
              <a:t>https://www.linkedin.com/posts/mobilitydata_mobilitydata-gtfs-mmtis-activity-7333637238196514817-JVHx?utm_source=share&amp;utm_medium=member_desktop&amp;rcm=ACoAAAKKd58BEfDZGWnrZkWE4HOAh8OvCGIGbK8</a:t>
            </a:r>
            <a:r>
              <a:rPr lang="en-BE" dirty="0"/>
              <a:t> </a:t>
            </a:r>
          </a:p>
        </p:txBody>
      </p:sp>
    </p:spTree>
    <p:extLst>
      <p:ext uri="{BB962C8B-B14F-4D97-AF65-F5344CB8AC3E}">
        <p14:creationId xmlns:p14="http://schemas.microsoft.com/office/powerpoint/2010/main" val="72584934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C02AE-623A-94B8-00C1-64CFC9A880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0654B0-C41D-2727-82FD-FB13D23589AA}"/>
              </a:ext>
            </a:extLst>
          </p:cNvPr>
          <p:cNvSpPr>
            <a:spLocks noGrp="1"/>
          </p:cNvSpPr>
          <p:nvPr>
            <p:ph type="title"/>
          </p:nvPr>
        </p:nvSpPr>
        <p:spPr/>
        <p:txBody>
          <a:bodyPr/>
          <a:lstStyle/>
          <a:p>
            <a:r>
              <a:rPr lang="en-BE" dirty="0"/>
              <a:t>Data models: ERA ontology</a:t>
            </a:r>
          </a:p>
        </p:txBody>
      </p:sp>
      <p:sp>
        <p:nvSpPr>
          <p:cNvPr id="4" name="Rectangle 1">
            <a:extLst>
              <a:ext uri="{FF2B5EF4-FFF2-40B4-BE49-F238E27FC236}">
                <a16:creationId xmlns:a16="http://schemas.microsoft.com/office/drawing/2014/main" id="{2361BF88-9A98-CC57-197C-A19DC390426E}"/>
              </a:ext>
            </a:extLst>
          </p:cNvPr>
          <p:cNvSpPr>
            <a:spLocks noGrp="1" noChangeArrowheads="1"/>
          </p:cNvSpPr>
          <p:nvPr>
            <p:ph idx="1"/>
          </p:nvPr>
        </p:nvSpPr>
        <p:spPr bwMode="auto">
          <a:xfrm>
            <a:off x="1115616" y="904712"/>
            <a:ext cx="7571184"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BE" altLang="en-BE" sz="1400" dirty="0">
                <a:solidFill>
                  <a:schemeClr val="tx1"/>
                </a:solidFill>
                <a:latin typeface="Myriad Pro" panose="020B0503030403020204" charset="0"/>
              </a:rPr>
              <a:t>Website with many features to experience the model: </a:t>
            </a:r>
            <a:r>
              <a:rPr kumimoji="0" lang="en-BE" altLang="en-BE" sz="1400" b="0" i="0" u="none" strike="noStrike" cap="none" normalizeH="0" baseline="0" dirty="0">
                <a:ln>
                  <a:noFill/>
                </a:ln>
                <a:solidFill>
                  <a:schemeClr val="tx1"/>
                </a:solidFill>
                <a:effectLst/>
                <a:latin typeface="Myriad Pro" panose="020B0503030403020204" charset="0"/>
                <a:hlinkClick r:id="rId2"/>
              </a:rPr>
              <a:t>Data interop ERA</a:t>
            </a:r>
            <a:endParaRPr kumimoji="0" lang="en-BE" altLang="en-BE" sz="1400" b="0" i="0" u="none" strike="noStrike" cap="none" normalizeH="0" baseline="0" dirty="0">
              <a:ln>
                <a:noFill/>
              </a:ln>
              <a:solidFill>
                <a:schemeClr val="tx1"/>
              </a:solidFill>
              <a:effectLst/>
              <a:latin typeface="Myriad Pro" panose="020B0503030403020204" charset="0"/>
            </a:endParaRPr>
          </a:p>
          <a:p>
            <a:pPr marL="171450" marR="0" lvl="0" indent="-171450" algn="l" defTabSz="914400" rtl="0" eaLnBrk="0" fontAlgn="base" latinLnBrk="0" hangingPunct="0">
              <a:lnSpc>
                <a:spcPct val="100000"/>
              </a:lnSpc>
              <a:spcBef>
                <a:spcPct val="0"/>
              </a:spcBef>
              <a:spcAft>
                <a:spcPct val="0"/>
              </a:spcAft>
              <a:buClrTx/>
              <a:buSzTx/>
              <a:buFontTx/>
              <a:buChar char="-"/>
              <a:tabLst/>
            </a:pPr>
            <a:r>
              <a:rPr lang="en-BE" altLang="en-BE" sz="1400" dirty="0">
                <a:solidFill>
                  <a:schemeClr val="tx1"/>
                </a:solidFill>
                <a:latin typeface="Myriad Pro" panose="020B0503030403020204" charset="0"/>
              </a:rPr>
              <a:t>Map with RINF data</a:t>
            </a:r>
          </a:p>
          <a:p>
            <a:pPr marL="171450" marR="0" lvl="0" indent="-171450" algn="l" defTabSz="914400" rtl="0" eaLnBrk="0" fontAlgn="base" latinLnBrk="0" hangingPunct="0">
              <a:lnSpc>
                <a:spcPct val="100000"/>
              </a:lnSpc>
              <a:spcBef>
                <a:spcPct val="0"/>
              </a:spcBef>
              <a:spcAft>
                <a:spcPct val="0"/>
              </a:spcAft>
              <a:buClrTx/>
              <a:buSzTx/>
              <a:buFontTx/>
              <a:buChar char="-"/>
              <a:tabLst/>
            </a:pPr>
            <a:r>
              <a:rPr lang="en-BE" altLang="en-BE" sz="1400" dirty="0">
                <a:solidFill>
                  <a:schemeClr val="tx1"/>
                </a:solidFill>
                <a:latin typeface="Myriad Pro" panose="020B0503030403020204" charset="0"/>
              </a:rPr>
              <a:t>Route compatibility check</a:t>
            </a:r>
          </a:p>
          <a:p>
            <a:pPr marL="171450" marR="0" lvl="0" indent="-171450" algn="l" defTabSz="914400" rtl="0" eaLnBrk="0" fontAlgn="base" latinLnBrk="0" hangingPunct="0">
              <a:lnSpc>
                <a:spcPct val="100000"/>
              </a:lnSpc>
              <a:spcBef>
                <a:spcPct val="0"/>
              </a:spcBef>
              <a:spcAft>
                <a:spcPct val="0"/>
              </a:spcAft>
              <a:buClrTx/>
              <a:buSzTx/>
              <a:buFontTx/>
              <a:buChar char="-"/>
              <a:tabLst/>
            </a:pPr>
            <a:r>
              <a:rPr lang="en-BE" altLang="en-BE" sz="1400" dirty="0">
                <a:solidFill>
                  <a:schemeClr val="tx1"/>
                </a:solidFill>
                <a:latin typeface="Myriad Pro" panose="020B0503030403020204" charset="0"/>
              </a:rPr>
              <a:t>SPARQL endpoint</a:t>
            </a:r>
          </a:p>
          <a:p>
            <a:pPr marL="171450" marR="0" lvl="0" indent="-171450" algn="l" defTabSz="914400" rtl="0" eaLnBrk="0" fontAlgn="base" latinLnBrk="0" hangingPunct="0">
              <a:lnSpc>
                <a:spcPct val="100000"/>
              </a:lnSpc>
              <a:spcBef>
                <a:spcPct val="0"/>
              </a:spcBef>
              <a:spcAft>
                <a:spcPct val="0"/>
              </a:spcAft>
              <a:buClrTx/>
              <a:buSzTx/>
              <a:buFontTx/>
              <a:buChar char="-"/>
              <a:tabLst/>
            </a:pPr>
            <a:r>
              <a:rPr lang="en-BE" altLang="en-BE" sz="1400" dirty="0">
                <a:solidFill>
                  <a:schemeClr val="tx1"/>
                </a:solidFill>
                <a:latin typeface="Myriad Pro" panose="020B0503030403020204" charset="0"/>
              </a:rPr>
              <a:t>Data stories</a:t>
            </a:r>
          </a:p>
          <a:p>
            <a:pPr marL="171450" marR="0" lvl="0" indent="-171450" algn="l" defTabSz="914400" rtl="0" eaLnBrk="0" fontAlgn="base" latinLnBrk="0" hangingPunct="0">
              <a:lnSpc>
                <a:spcPct val="100000"/>
              </a:lnSpc>
              <a:spcBef>
                <a:spcPct val="0"/>
              </a:spcBef>
              <a:spcAft>
                <a:spcPct val="0"/>
              </a:spcAft>
              <a:buClrTx/>
              <a:buSzTx/>
              <a:buFontTx/>
              <a:buChar char="-"/>
              <a:tabLst/>
            </a:pPr>
            <a:r>
              <a:rPr lang="en-BE" altLang="en-BE" sz="1400" dirty="0">
                <a:solidFill>
                  <a:schemeClr val="tx1"/>
                </a:solidFill>
                <a:latin typeface="Myriad Pro" panose="020B0503030403020204" charset="0"/>
              </a:rPr>
              <a:t>...</a:t>
            </a:r>
            <a:endParaRPr lang="en-BE" altLang="en-BE" sz="1400" dirty="0">
              <a:solidFill>
                <a:schemeClr val="tx1"/>
              </a:solidFill>
              <a:latin typeface="Myriad Pro" panose="020B0503030403020204" charset="0"/>
              <a:hlinkClick r:id="rId3"/>
            </a:endParaRPr>
          </a:p>
          <a:p>
            <a:pPr marL="0" marR="0" lvl="0" indent="0" algn="l" defTabSz="914400" rtl="0" eaLnBrk="0" fontAlgn="base" latinLnBrk="0" hangingPunct="0">
              <a:lnSpc>
                <a:spcPct val="100000"/>
              </a:lnSpc>
              <a:spcBef>
                <a:spcPct val="0"/>
              </a:spcBef>
              <a:spcAft>
                <a:spcPct val="0"/>
              </a:spcAft>
              <a:buClrTx/>
              <a:buSzTx/>
              <a:tabLst/>
            </a:pPr>
            <a:endParaRPr lang="en-BE" altLang="en-BE" sz="1400" dirty="0">
              <a:solidFill>
                <a:schemeClr val="tx1"/>
              </a:solidFill>
              <a:latin typeface="Myriad Pro" panose="020B0503030403020204" charset="0"/>
              <a:hlinkClick r:id="rId3"/>
            </a:endParaRPr>
          </a:p>
          <a:p>
            <a:pPr marL="0" marR="0" lvl="0" indent="0" algn="l" defTabSz="914400" rtl="0" eaLnBrk="0" fontAlgn="base" latinLnBrk="0" hangingPunct="0">
              <a:lnSpc>
                <a:spcPct val="100000"/>
              </a:lnSpc>
              <a:spcBef>
                <a:spcPct val="0"/>
              </a:spcBef>
              <a:spcAft>
                <a:spcPct val="0"/>
              </a:spcAft>
              <a:buClrTx/>
              <a:buSzTx/>
              <a:tabLst/>
            </a:pPr>
            <a:r>
              <a:rPr kumimoji="0" lang="en-BE" altLang="en-BE" sz="1400" b="0" i="0" u="none" strike="noStrike" cap="none" normalizeH="0" baseline="0" dirty="0">
                <a:ln>
                  <a:noFill/>
                </a:ln>
                <a:solidFill>
                  <a:schemeClr val="tx1"/>
                </a:solidFill>
                <a:effectLst/>
                <a:latin typeface="Myriad Pro" panose="020B0503030403020204" charset="0"/>
              </a:rPr>
              <a:t>Source code &amp; development environment: </a:t>
            </a:r>
            <a:r>
              <a:rPr kumimoji="0" lang="en-BE" altLang="en-BE" sz="1400" b="0" i="0" u="none" strike="noStrike" cap="none" normalizeH="0" baseline="0" dirty="0">
                <a:ln>
                  <a:noFill/>
                </a:ln>
                <a:solidFill>
                  <a:schemeClr val="tx1"/>
                </a:solidFill>
                <a:effectLst/>
                <a:latin typeface="Myriad Pro" panose="020B0503030403020204" charset="0"/>
                <a:hlinkClick r:id="rId3"/>
              </a:rPr>
              <a:t>Gitlab</a:t>
            </a:r>
            <a:endParaRPr kumimoji="0" lang="en-BE" altLang="en-BE" sz="1400" b="0" i="0" u="none" strike="noStrike" cap="none" normalizeH="0" baseline="0" dirty="0">
              <a:ln>
                <a:noFill/>
              </a:ln>
              <a:solidFill>
                <a:schemeClr val="tx1"/>
              </a:solidFill>
              <a:effectLst/>
              <a:latin typeface="Myriad Pro" panose="020B050303040302020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BE" altLang="en-BE" sz="1400" b="0" i="0" u="none" strike="noStrike" cap="none" normalizeH="0" baseline="0" dirty="0">
              <a:ln>
                <a:noFill/>
              </a:ln>
              <a:solidFill>
                <a:schemeClr val="tx1"/>
              </a:solidFill>
              <a:effectLst/>
              <a:latin typeface="Myriad Pro" panose="020B0503030403020204" charset="0"/>
            </a:endParaRPr>
          </a:p>
          <a:p>
            <a:pPr marL="0" marR="0" lvl="0" indent="0" algn="l" defTabSz="914400" rtl="0" eaLnBrk="0" fontAlgn="base" latinLnBrk="0" hangingPunct="0">
              <a:lnSpc>
                <a:spcPct val="100000"/>
              </a:lnSpc>
              <a:spcBef>
                <a:spcPct val="0"/>
              </a:spcBef>
              <a:spcAft>
                <a:spcPct val="0"/>
              </a:spcAft>
              <a:buClrTx/>
              <a:buSzTx/>
              <a:tabLst/>
            </a:pPr>
            <a:r>
              <a:rPr kumimoji="0" lang="en-BE" altLang="en-BE" sz="1400" b="0" i="0" u="none" strike="noStrike" cap="none" normalizeH="0" baseline="0" dirty="0">
                <a:ln>
                  <a:noFill/>
                </a:ln>
                <a:solidFill>
                  <a:schemeClr val="tx1"/>
                </a:solidFill>
                <a:effectLst/>
                <a:latin typeface="Myriad Pro" panose="020B0503030403020204" charset="0"/>
              </a:rPr>
              <a:t>History: started ~2021 </a:t>
            </a:r>
            <a:r>
              <a:rPr kumimoji="0" lang="en-BE" altLang="en-BE" sz="1400" b="0" i="0" u="none" strike="noStrike" cap="none" normalizeH="0" baseline="0" dirty="0">
                <a:ln>
                  <a:noFill/>
                </a:ln>
                <a:solidFill>
                  <a:schemeClr val="tx1"/>
                </a:solidFill>
                <a:effectLst/>
                <a:latin typeface="Myriad Pro" panose="020B0503030403020204" charset="0"/>
                <a:hlinkClick r:id="rId4"/>
              </a:rPr>
              <a:t>Leveraging semantic technologies for digital interoperability in the European railway domain</a:t>
            </a:r>
            <a:r>
              <a:rPr kumimoji="0" lang="en-BE" altLang="en-BE" sz="1400" b="0" i="0" u="none" strike="noStrike" cap="none" normalizeH="0" baseline="0" dirty="0">
                <a:ln>
                  <a:noFill/>
                </a:ln>
                <a:solidFill>
                  <a:schemeClr val="tx1"/>
                </a:solidFill>
                <a:effectLst/>
                <a:latin typeface="Myriad Pro" panose="020B0503030403020204" charset="0"/>
              </a:rPr>
              <a:t> </a:t>
            </a:r>
          </a:p>
          <a:p>
            <a:pPr marL="0" marR="0" lvl="0" indent="0" algn="l" defTabSz="914400" rtl="0" eaLnBrk="0" fontAlgn="base" latinLnBrk="0" hangingPunct="0">
              <a:lnSpc>
                <a:spcPct val="100000"/>
              </a:lnSpc>
              <a:spcBef>
                <a:spcPct val="0"/>
              </a:spcBef>
              <a:spcAft>
                <a:spcPct val="0"/>
              </a:spcAft>
              <a:buClrTx/>
              <a:buSzTx/>
              <a:tabLst/>
            </a:pPr>
            <a:endParaRPr kumimoji="0" lang="en-BE" altLang="en-BE" sz="1400" b="0" i="0" u="none" strike="noStrike" cap="none" normalizeH="0" baseline="0" dirty="0">
              <a:ln>
                <a:noFill/>
              </a:ln>
              <a:solidFill>
                <a:schemeClr val="tx1"/>
              </a:solidFill>
              <a:effectLst/>
              <a:latin typeface="Myriad Pro" panose="020B0503030403020204" charset="0"/>
            </a:endParaRPr>
          </a:p>
          <a:p>
            <a:pPr marL="0" marR="0" lvl="0" indent="0" algn="l" defTabSz="914400" rtl="0" eaLnBrk="0" fontAlgn="base" latinLnBrk="0" hangingPunct="0">
              <a:lnSpc>
                <a:spcPct val="100000"/>
              </a:lnSpc>
              <a:spcBef>
                <a:spcPct val="0"/>
              </a:spcBef>
              <a:spcAft>
                <a:spcPct val="0"/>
              </a:spcAft>
              <a:buClrTx/>
              <a:buSzTx/>
              <a:tabLst/>
            </a:pPr>
            <a:r>
              <a:rPr kumimoji="0" lang="en-BE" altLang="en-BE" sz="1400" b="0" i="0" u="none" strike="noStrike" cap="none" normalizeH="0" baseline="0" dirty="0">
                <a:ln>
                  <a:noFill/>
                </a:ln>
                <a:solidFill>
                  <a:schemeClr val="tx1"/>
                </a:solidFill>
                <a:effectLst/>
                <a:latin typeface="Myriad Pro" panose="020B0503030403020204" charset="0"/>
              </a:rPr>
              <a:t>Governed by ERA with a CCM board </a:t>
            </a:r>
          </a:p>
          <a:p>
            <a:pPr marL="0" marR="0" lvl="0" indent="0" algn="l" defTabSz="914400" rtl="0" eaLnBrk="0" fontAlgn="base" latinLnBrk="0" hangingPunct="0">
              <a:lnSpc>
                <a:spcPct val="100000"/>
              </a:lnSpc>
              <a:spcBef>
                <a:spcPct val="0"/>
              </a:spcBef>
              <a:spcAft>
                <a:spcPct val="0"/>
              </a:spcAft>
              <a:buClrTx/>
              <a:buSzTx/>
              <a:tabLst/>
            </a:pPr>
            <a:endParaRPr kumimoji="0" lang="en-BE" altLang="en-BE" sz="1400" b="0" i="0" u="none" strike="noStrike" cap="none" normalizeH="0" baseline="0" dirty="0">
              <a:ln>
                <a:noFill/>
              </a:ln>
              <a:solidFill>
                <a:schemeClr val="tx1"/>
              </a:solidFill>
              <a:effectLst/>
              <a:latin typeface="Myriad Pro" panose="020B0503030403020204" charset="0"/>
            </a:endParaRPr>
          </a:p>
          <a:p>
            <a:pPr marL="0" marR="0" lvl="0" indent="0" algn="l" defTabSz="914400" rtl="0" eaLnBrk="0" fontAlgn="base" latinLnBrk="0" hangingPunct="0">
              <a:lnSpc>
                <a:spcPct val="100000"/>
              </a:lnSpc>
              <a:spcBef>
                <a:spcPct val="0"/>
              </a:spcBef>
              <a:spcAft>
                <a:spcPct val="0"/>
              </a:spcAft>
              <a:buClrTx/>
              <a:buSzTx/>
              <a:tabLst/>
            </a:pPr>
            <a:r>
              <a:rPr kumimoji="0" lang="en-BE" altLang="en-BE" sz="1400" b="0" i="0" u="none" strike="noStrike" cap="none" normalizeH="0" baseline="0" dirty="0">
                <a:ln>
                  <a:noFill/>
                </a:ln>
                <a:solidFill>
                  <a:schemeClr val="tx1"/>
                </a:solidFill>
                <a:effectLst/>
                <a:latin typeface="Myriad Pro" panose="020B0503030403020204" charset="0"/>
              </a:rPr>
              <a:t>Technology: RDF </a:t>
            </a:r>
          </a:p>
          <a:p>
            <a:pPr lvl="0" defTabSz="914400" eaLnBrk="0" fontAlgn="base" hangingPunct="0">
              <a:spcBef>
                <a:spcPct val="0"/>
              </a:spcBef>
              <a:spcAft>
                <a:spcPct val="0"/>
              </a:spcAft>
            </a:pPr>
            <a:endParaRPr lang="en-BE" altLang="en-BE" sz="1400" dirty="0">
              <a:solidFill>
                <a:schemeClr val="tx1"/>
              </a:solidFill>
              <a:latin typeface="Myriad Pro" panose="020B0503030403020204" charset="0"/>
            </a:endParaRPr>
          </a:p>
          <a:p>
            <a:pPr lvl="0" defTabSz="914400" eaLnBrk="0" fontAlgn="base" hangingPunct="0">
              <a:spcBef>
                <a:spcPct val="0"/>
              </a:spcBef>
              <a:spcAft>
                <a:spcPct val="0"/>
              </a:spcAft>
            </a:pPr>
            <a:r>
              <a:rPr lang="en-BE" altLang="en-BE" sz="1400" dirty="0">
                <a:solidFill>
                  <a:schemeClr val="tx1"/>
                </a:solidFill>
                <a:latin typeface="Myriad Pro" panose="020B0503030403020204" charset="0"/>
              </a:rPr>
              <a:t>Hands on with vocabulary </a:t>
            </a:r>
            <a:r>
              <a:rPr lang="en-BE" altLang="en-BE" sz="1400" dirty="0">
                <a:solidFill>
                  <a:schemeClr val="tx1"/>
                </a:solidFill>
                <a:latin typeface="Myriad Pro" panose="020B0503030403020204" charset="0"/>
                <a:hlinkClick r:id="rId5"/>
              </a:rPr>
              <a:t>ERA Ontology. Version 3.1.1</a:t>
            </a:r>
            <a:r>
              <a:rPr lang="en-BE" altLang="en-BE" sz="1400" dirty="0">
                <a:solidFill>
                  <a:schemeClr val="tx1"/>
                </a:solidFill>
                <a:latin typeface="Myriad Pro" panose="020B0503030403020204" charset="0"/>
              </a:rPr>
              <a:t> </a:t>
            </a:r>
            <a:endParaRPr kumimoji="0" lang="en-BE" altLang="en-BE" sz="1400" b="0" i="0" u="none" strike="noStrike" cap="none" normalizeH="0" baseline="0" dirty="0">
              <a:ln>
                <a:noFill/>
              </a:ln>
              <a:solidFill>
                <a:schemeClr val="tx1"/>
              </a:solidFill>
              <a:effectLst/>
              <a:latin typeface="Myriad Pro" panose="020B0503030403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BE" altLang="en-BE" sz="1400" b="0" i="0" u="none" strike="noStrike" cap="none" normalizeH="0" baseline="0" dirty="0">
              <a:ln>
                <a:noFill/>
              </a:ln>
              <a:solidFill>
                <a:schemeClr val="tx1"/>
              </a:solidFill>
              <a:effectLst/>
              <a:latin typeface="Myriad Pro" panose="020B0503030403020204" charset="0"/>
            </a:endParaRPr>
          </a:p>
        </p:txBody>
      </p:sp>
    </p:spTree>
    <p:extLst>
      <p:ext uri="{BB962C8B-B14F-4D97-AF65-F5344CB8AC3E}">
        <p14:creationId xmlns:p14="http://schemas.microsoft.com/office/powerpoint/2010/main" val="192749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2845DB34-0366-8FF2-5FFE-8BE4419E8EDE}"/>
              </a:ext>
            </a:extLst>
          </p:cNvPr>
          <p:cNvSpPr>
            <a:spLocks noGrp="1" noChangeArrowheads="1"/>
          </p:cNvSpPr>
          <p:nvPr>
            <p:ph sz="half" idx="1"/>
          </p:nvPr>
        </p:nvSpPr>
        <p:spPr bwMode="auto">
          <a:xfrm>
            <a:off x="1115616" y="915566"/>
            <a:ext cx="3816424" cy="33944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tabLst/>
            </a:pPr>
            <a:r>
              <a:rPr kumimoji="0" lang="en-BE" altLang="en-BE" sz="1700" b="0" i="0" u="none" strike="noStrike" cap="none" normalizeH="0" baseline="0" dirty="0">
                <a:ln>
                  <a:noFill/>
                </a:ln>
                <a:effectLst/>
              </a:rPr>
              <a:t>Use cases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RINF </a:t>
            </a:r>
            <a:r>
              <a:rPr kumimoji="0" lang="en-BE" altLang="en-BE" sz="1700" b="0" i="0" u="none" strike="noStrike" cap="none" normalizeH="0" baseline="0" dirty="0">
                <a:ln>
                  <a:noFill/>
                </a:ln>
                <a:effectLst/>
                <a:hlinkClick r:id="rId2"/>
              </a:rPr>
              <a:t>Search RINF</a:t>
            </a:r>
            <a:r>
              <a:rPr kumimoji="0" lang="en-BE" altLang="en-BE" sz="1700" b="0" i="0" u="none" strike="noStrike" cap="none" normalizeH="0" baseline="0" dirty="0">
                <a:ln>
                  <a:noFill/>
                </a:ln>
                <a:effectLst/>
              </a:rPr>
              <a:t>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Other ERA registers such as #ERATV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Route compatibility check </a:t>
            </a:r>
            <a:r>
              <a:rPr kumimoji="0" lang="en-BE" altLang="en-BE" sz="1700" b="0" i="0" u="none" strike="noStrike" cap="none" normalizeH="0" baseline="0" dirty="0">
                <a:ln>
                  <a:noFill/>
                </a:ln>
                <a:effectLst/>
                <a:hlinkClick r:id="rId3"/>
              </a:rPr>
              <a:t>RCC</a:t>
            </a:r>
            <a:r>
              <a:rPr kumimoji="0" lang="en-BE" altLang="en-BE" sz="1700" b="0" i="0" u="none" strike="noStrike" cap="none" normalizeH="0" baseline="0" dirty="0">
                <a:ln>
                  <a:noFill/>
                </a:ln>
                <a:effectLst/>
              </a:rPr>
              <a:t>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Digital </a:t>
            </a:r>
            <a:r>
              <a:rPr kumimoji="0" lang="en-BE" altLang="en-BE" sz="1700" b="0" i="0" u="none" strike="noStrike" cap="none" normalizeH="0" baseline="0" dirty="0" err="1">
                <a:ln>
                  <a:noFill/>
                </a:ln>
                <a:effectLst/>
              </a:rPr>
              <a:t>routebook</a:t>
            </a:r>
            <a:r>
              <a:rPr kumimoji="0" lang="en-BE" altLang="en-BE" sz="1700" b="0" i="0" u="none" strike="noStrike" cap="none" normalizeH="0" baseline="0" dirty="0">
                <a:ln>
                  <a:noFill/>
                </a:ln>
                <a:effectLst/>
              </a:rPr>
              <a:t>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Statistics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Reference register for use cases such as TCR/TSR, train statistics, ...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Regulatory compliance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Future: all use cases of telematics (so will become</a:t>
            </a:r>
            <a:r>
              <a:rPr kumimoji="0" lang="en-BE" altLang="en-BE" sz="1700" b="0" i="0" u="none" strike="noStrike" cap="none" normalizeH="0" dirty="0">
                <a:ln>
                  <a:noFill/>
                </a:ln>
                <a:effectLst/>
              </a:rPr>
              <a:t> the biggest fish)</a:t>
            </a:r>
            <a:endParaRPr kumimoji="0" lang="en-BE" altLang="en-BE" sz="1700" b="0" i="0" u="none" strike="noStrike" cap="none" normalizeH="0" baseline="0" dirty="0">
              <a:ln>
                <a:noFill/>
              </a:ln>
              <a:effectLst/>
            </a:endParaRPr>
          </a:p>
        </p:txBody>
      </p:sp>
      <p:pic>
        <p:nvPicPr>
          <p:cNvPr id="5" name="Picture 2">
            <a:extLst>
              <a:ext uri="{FF2B5EF4-FFF2-40B4-BE49-F238E27FC236}">
                <a16:creationId xmlns:a16="http://schemas.microsoft.com/office/drawing/2014/main" id="{2C0335E0-1FE5-0FBF-3E1A-8B097B998F1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5409957" y="915566"/>
            <a:ext cx="3292637" cy="33944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F2E2278-1E67-FA36-E5F0-7C1D796DCD41}"/>
              </a:ext>
            </a:extLst>
          </p:cNvPr>
          <p:cNvSpPr>
            <a:spLocks noGrp="1"/>
          </p:cNvSpPr>
          <p:nvPr>
            <p:ph type="title"/>
          </p:nvPr>
        </p:nvSpPr>
        <p:spPr>
          <a:xfrm>
            <a:off x="1115616" y="1"/>
            <a:ext cx="6840760" cy="681540"/>
          </a:xfrm>
        </p:spPr>
        <p:txBody>
          <a:bodyPr anchor="ctr">
            <a:normAutofit/>
          </a:bodyPr>
          <a:lstStyle/>
          <a:p>
            <a:r>
              <a:rPr lang="en-BE" dirty="0"/>
              <a:t>Data models: ERA ontology</a:t>
            </a:r>
          </a:p>
        </p:txBody>
      </p:sp>
      <p:cxnSp>
        <p:nvCxnSpPr>
          <p:cNvPr id="10" name="Straight Arrow Connector 9">
            <a:extLst>
              <a:ext uri="{FF2B5EF4-FFF2-40B4-BE49-F238E27FC236}">
                <a16:creationId xmlns:a16="http://schemas.microsoft.com/office/drawing/2014/main" id="{6CB96AD0-1580-75D7-7125-688CF6AD1E82}"/>
              </a:ext>
            </a:extLst>
          </p:cNvPr>
          <p:cNvCxnSpPr>
            <a:cxnSpLocks/>
          </p:cNvCxnSpPr>
          <p:nvPr/>
        </p:nvCxnSpPr>
        <p:spPr>
          <a:xfrm>
            <a:off x="4060767" y="3978552"/>
            <a:ext cx="120950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080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425D1-3705-E7CA-DADE-81FCFAFE570E}"/>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91638154-90EA-D091-03EB-5498E00346BB}"/>
              </a:ext>
            </a:extLst>
          </p:cNvPr>
          <p:cNvSpPr>
            <a:spLocks noGrp="1" noChangeArrowheads="1"/>
          </p:cNvSpPr>
          <p:nvPr>
            <p:ph sz="quarter" idx="13"/>
          </p:nvPr>
        </p:nvSpPr>
        <p:spPr bwMode="auto">
          <a:xfrm>
            <a:off x="1115615" y="951570"/>
            <a:ext cx="6840760" cy="361840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p>
            <a:pPr marL="0" marR="0" lvl="0" indent="0" defTabSz="914400" rtl="0" eaLnBrk="0" fontAlgn="base" latinLnBrk="0" hangingPunct="0">
              <a:lnSpc>
                <a:spcPct val="90000"/>
              </a:lnSpc>
              <a:spcBef>
                <a:spcPct val="0"/>
              </a:spcBef>
              <a:spcAft>
                <a:spcPts val="600"/>
              </a:spcAft>
              <a:buClrTx/>
              <a:buSzTx/>
              <a:tabLst/>
            </a:pPr>
            <a:r>
              <a:rPr kumimoji="0" lang="en-BE" altLang="en-BE" sz="1400" b="0" i="0" u="none" strike="noStrike" cap="none" normalizeH="0" baseline="0" dirty="0">
                <a:ln>
                  <a:noFill/>
                </a:ln>
                <a:effectLst/>
                <a:hlinkClick r:id="rId2"/>
              </a:rPr>
              <a:t>ISO/TS 4398</a:t>
            </a:r>
            <a:r>
              <a:rPr kumimoji="0" lang="en-BE" altLang="en-BE" sz="1400" b="0" i="0" u="none" strike="noStrike" cap="none" normalizeH="0" baseline="0" dirty="0">
                <a:ln>
                  <a:noFill/>
                </a:ln>
                <a:effectLst/>
              </a:rPr>
              <a:t> "</a:t>
            </a:r>
            <a:r>
              <a:rPr kumimoji="0" lang="en-BE" altLang="en-BE" sz="1400" b="0" i="0" u="none" strike="noStrike" cap="none" normalizeH="0" baseline="0" dirty="0" err="1">
                <a:ln>
                  <a:noFill/>
                </a:ln>
                <a:effectLst/>
              </a:rPr>
              <a:t>RailDax</a:t>
            </a:r>
            <a:r>
              <a:rPr kumimoji="0" lang="en-BE" altLang="en-BE" sz="1400" b="0" i="0" u="none" strike="noStrike" cap="none" normalizeH="0" baseline="0" dirty="0">
                <a:ln>
                  <a:noFill/>
                </a:ln>
                <a:effectLst/>
              </a:rPr>
              <a:t>" </a:t>
            </a:r>
          </a:p>
          <a:p>
            <a:pPr lvl="0" defTabSz="914400" eaLnBrk="0" fontAlgn="base" hangingPunct="0">
              <a:lnSpc>
                <a:spcPct val="90000"/>
              </a:lnSpc>
              <a:spcBef>
                <a:spcPct val="0"/>
              </a:spcBef>
              <a:spcAft>
                <a:spcPts val="600"/>
              </a:spcAft>
            </a:pPr>
            <a:r>
              <a:rPr lang="en-BE" sz="1400" dirty="0"/>
              <a:t>Website: </a:t>
            </a:r>
            <a:r>
              <a:rPr lang="nl-BE" sz="1400" dirty="0">
                <a:hlinkClick r:id="rId3"/>
              </a:rPr>
              <a:t>railML.org</a:t>
            </a:r>
            <a:endParaRPr lang="en-BE" sz="1400" dirty="0"/>
          </a:p>
          <a:p>
            <a:pPr lvl="0" defTabSz="914400" eaLnBrk="0" fontAlgn="base" hangingPunct="0">
              <a:lnSpc>
                <a:spcPct val="90000"/>
              </a:lnSpc>
              <a:spcBef>
                <a:spcPct val="0"/>
              </a:spcBef>
              <a:spcAft>
                <a:spcPts val="600"/>
              </a:spcAft>
            </a:pPr>
            <a:endParaRPr kumimoji="0" lang="en-BE" altLang="en-BE" sz="1400" b="0" i="0" u="none" strike="noStrike" cap="none" normalizeH="0" baseline="0" dirty="0">
              <a:ln>
                <a:noFill/>
              </a:ln>
              <a:effectLst/>
            </a:endParaRPr>
          </a:p>
          <a:p>
            <a:pPr marL="0" marR="0" lvl="0" indent="0" defTabSz="914400" rtl="0" eaLnBrk="0" fontAlgn="base" latinLnBrk="0" hangingPunct="0">
              <a:lnSpc>
                <a:spcPct val="90000"/>
              </a:lnSpc>
              <a:spcBef>
                <a:spcPct val="0"/>
              </a:spcBef>
              <a:spcAft>
                <a:spcPts val="600"/>
              </a:spcAft>
              <a:buClrTx/>
              <a:buSzTx/>
              <a:tabLst/>
            </a:pPr>
            <a:r>
              <a:rPr kumimoji="0" lang="en-BE" altLang="en-BE" sz="1400" b="0" i="0" u="none" strike="noStrike" cap="none" normalizeH="0" baseline="0" dirty="0">
                <a:ln>
                  <a:noFill/>
                </a:ln>
                <a:effectLst/>
              </a:rPr>
              <a:t>History: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400" b="0" i="0" u="none" strike="noStrike" cap="none" normalizeH="0" baseline="0" dirty="0">
                <a:ln>
                  <a:noFill/>
                </a:ln>
                <a:effectLst/>
              </a:rPr>
              <a:t>2002: started initiative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400" b="0" i="0" u="none" strike="noStrike" cap="none" normalizeH="0" baseline="0" dirty="0">
                <a:ln>
                  <a:noFill/>
                </a:ln>
                <a:effectLst/>
              </a:rPr>
              <a:t>2005: first schema, v2.0 published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400" b="0" i="0" u="none" strike="noStrike" cap="none" normalizeH="0" baseline="0" dirty="0">
                <a:ln>
                  <a:noFill/>
                </a:ln>
                <a:effectLst/>
              </a:rPr>
              <a:t>2017: v3.0 released </a:t>
            </a:r>
          </a:p>
          <a:p>
            <a:pPr marL="171450" marR="0" lvl="0" indent="-1714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400" b="0" i="0" u="none" strike="noStrike" cap="none" normalizeH="0" baseline="0" dirty="0">
                <a:ln>
                  <a:noFill/>
                </a:ln>
                <a:effectLst/>
              </a:rPr>
              <a:t>2024: v3.3 released </a:t>
            </a:r>
          </a:p>
          <a:p>
            <a:pPr marL="0" marR="0" lvl="0" indent="0" defTabSz="914400" rtl="0" eaLnBrk="0" fontAlgn="base" latinLnBrk="0" hangingPunct="0">
              <a:lnSpc>
                <a:spcPct val="90000"/>
              </a:lnSpc>
              <a:spcBef>
                <a:spcPct val="0"/>
              </a:spcBef>
              <a:spcAft>
                <a:spcPts val="600"/>
              </a:spcAft>
              <a:buClrTx/>
              <a:buSzTx/>
              <a:tabLst/>
            </a:pPr>
            <a:endParaRPr kumimoji="0" lang="en-BE" altLang="en-BE" sz="1400" b="0" i="0" u="none" strike="noStrike" cap="none" normalizeH="0" baseline="0" dirty="0">
              <a:ln>
                <a:noFill/>
              </a:ln>
              <a:effectLst/>
            </a:endParaRPr>
          </a:p>
          <a:p>
            <a:pPr lvl="0" defTabSz="914400" eaLnBrk="0" fontAlgn="base" hangingPunct="0">
              <a:spcBef>
                <a:spcPct val="0"/>
              </a:spcBef>
              <a:spcAft>
                <a:spcPts val="600"/>
              </a:spcAft>
            </a:pPr>
            <a:r>
              <a:rPr lang="en-BE" altLang="en-BE" sz="1400" dirty="0"/>
              <a:t>Governed by the company </a:t>
            </a:r>
            <a:r>
              <a:rPr lang="en-BE" altLang="en-BE" sz="1400" dirty="0" err="1"/>
              <a:t>railML</a:t>
            </a:r>
            <a:r>
              <a:rPr lang="en-BE" altLang="en-BE" sz="1400" dirty="0"/>
              <a:t> which is a nonprofit with industry sponsors/members </a:t>
            </a:r>
          </a:p>
          <a:p>
            <a:pPr lvl="0" defTabSz="914400" eaLnBrk="0" fontAlgn="base" hangingPunct="0">
              <a:spcBef>
                <a:spcPct val="0"/>
              </a:spcBef>
              <a:spcAft>
                <a:spcPts val="600"/>
              </a:spcAft>
            </a:pPr>
            <a:endParaRPr lang="en-BE" altLang="en-BE" sz="1400" dirty="0"/>
          </a:p>
          <a:p>
            <a:pPr lvl="0" defTabSz="914400" eaLnBrk="0" fontAlgn="base" hangingPunct="0">
              <a:spcBef>
                <a:spcPct val="0"/>
              </a:spcBef>
              <a:spcAft>
                <a:spcPts val="600"/>
              </a:spcAft>
            </a:pPr>
            <a:r>
              <a:rPr lang="en-BE" altLang="en-BE" sz="1400" dirty="0"/>
              <a:t>Technology: XML </a:t>
            </a:r>
          </a:p>
          <a:p>
            <a:pPr lvl="0" defTabSz="914400" eaLnBrk="0" fontAlgn="base" hangingPunct="0">
              <a:spcBef>
                <a:spcPct val="0"/>
              </a:spcBef>
              <a:spcAft>
                <a:spcPts val="600"/>
              </a:spcAft>
            </a:pPr>
            <a:r>
              <a:rPr lang="en-BE" altLang="en-BE" sz="1400" dirty="0"/>
              <a:t>Conversion to RDF ongoing : </a:t>
            </a:r>
            <a:r>
              <a:rPr lang="nl-BE" sz="1400" dirty="0" err="1">
                <a:hlinkClick r:id="rId4"/>
              </a:rPr>
              <a:t>railML</a:t>
            </a:r>
            <a:r>
              <a:rPr lang="nl-BE" sz="1400" dirty="0">
                <a:hlinkClick r:id="rId4"/>
              </a:rPr>
              <a:t> </a:t>
            </a:r>
            <a:r>
              <a:rPr lang="nl-BE" sz="1400" dirty="0" err="1">
                <a:hlinkClick r:id="rId4"/>
              </a:rPr>
              <a:t>ontology</a:t>
            </a:r>
            <a:endParaRPr lang="en-BE" altLang="en-BE" sz="1400" dirty="0"/>
          </a:p>
          <a:p>
            <a:pPr defTabSz="914400" eaLnBrk="0" fontAlgn="base" hangingPunct="0">
              <a:lnSpc>
                <a:spcPct val="90000"/>
              </a:lnSpc>
              <a:spcBef>
                <a:spcPct val="0"/>
              </a:spcBef>
              <a:spcAft>
                <a:spcPts val="600"/>
              </a:spcAft>
            </a:pPr>
            <a:endParaRPr lang="en-BE" altLang="en-BE" sz="1400" dirty="0"/>
          </a:p>
          <a:p>
            <a:pPr marR="0" lvl="0" defTabSz="914400" rtl="0" eaLnBrk="0" fontAlgn="base" latinLnBrk="0" hangingPunct="0">
              <a:lnSpc>
                <a:spcPct val="90000"/>
              </a:lnSpc>
              <a:spcBef>
                <a:spcPct val="0"/>
              </a:spcBef>
              <a:spcAft>
                <a:spcPts val="600"/>
              </a:spcAft>
              <a:buClrTx/>
              <a:buSzTx/>
              <a:tabLst/>
            </a:pPr>
            <a:endParaRPr kumimoji="0" lang="en-BE" altLang="en-BE" sz="1400" b="0" i="0" u="none" strike="noStrike" cap="none" normalizeH="0" baseline="0" dirty="0">
              <a:ln>
                <a:noFill/>
              </a:ln>
              <a:effectLst/>
            </a:endParaRPr>
          </a:p>
        </p:txBody>
      </p:sp>
      <p:sp>
        <p:nvSpPr>
          <p:cNvPr id="2" name="Title 1">
            <a:extLst>
              <a:ext uri="{FF2B5EF4-FFF2-40B4-BE49-F238E27FC236}">
                <a16:creationId xmlns:a16="http://schemas.microsoft.com/office/drawing/2014/main" id="{BAC3D43E-5546-3C7F-5E5D-3A3E7C953ACF}"/>
              </a:ext>
            </a:extLst>
          </p:cNvPr>
          <p:cNvSpPr>
            <a:spLocks noGrp="1"/>
          </p:cNvSpPr>
          <p:nvPr>
            <p:ph type="title"/>
          </p:nvPr>
        </p:nvSpPr>
        <p:spPr>
          <a:xfrm>
            <a:off x="1115616" y="1"/>
            <a:ext cx="6840760" cy="681540"/>
          </a:xfrm>
        </p:spPr>
        <p:txBody>
          <a:bodyPr anchor="ctr">
            <a:normAutofit/>
          </a:bodyPr>
          <a:lstStyle/>
          <a:p>
            <a:r>
              <a:rPr lang="en-BE" dirty="0"/>
              <a:t>Data models: </a:t>
            </a:r>
            <a:r>
              <a:rPr lang="en-BE" dirty="0" err="1"/>
              <a:t>railML</a:t>
            </a:r>
            <a:r>
              <a:rPr lang="en-BE" dirty="0"/>
              <a:t> (1)</a:t>
            </a:r>
          </a:p>
        </p:txBody>
      </p:sp>
      <p:pic>
        <p:nvPicPr>
          <p:cNvPr id="7" name="Picture 6">
            <a:extLst>
              <a:ext uri="{FF2B5EF4-FFF2-40B4-BE49-F238E27FC236}">
                <a16:creationId xmlns:a16="http://schemas.microsoft.com/office/drawing/2014/main" id="{E45FCE4B-0D51-EE8D-18A7-2BBABD69A31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10676" y="951570"/>
            <a:ext cx="1945699" cy="717146"/>
          </a:xfrm>
          <a:prstGeom prst="rect">
            <a:avLst/>
          </a:prstGeom>
        </p:spPr>
      </p:pic>
    </p:spTree>
    <p:extLst>
      <p:ext uri="{BB962C8B-B14F-4D97-AF65-F5344CB8AC3E}">
        <p14:creationId xmlns:p14="http://schemas.microsoft.com/office/powerpoint/2010/main" val="328300647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DE96D-7132-6E4A-FED5-B5C299C05473}"/>
              </a:ext>
            </a:extLst>
          </p:cNvPr>
          <p:cNvSpPr>
            <a:spLocks noGrp="1"/>
          </p:cNvSpPr>
          <p:nvPr>
            <p:ph type="title"/>
          </p:nvPr>
        </p:nvSpPr>
        <p:spPr/>
        <p:txBody>
          <a:bodyPr anchor="ctr">
            <a:normAutofit/>
          </a:bodyPr>
          <a:lstStyle/>
          <a:p>
            <a:r>
              <a:rPr lang="en-BE" dirty="0"/>
              <a:t>Data models: </a:t>
            </a:r>
            <a:r>
              <a:rPr lang="en-BE" dirty="0" err="1"/>
              <a:t>railML</a:t>
            </a:r>
            <a:r>
              <a:rPr lang="en-BE" dirty="0"/>
              <a:t> (2)</a:t>
            </a:r>
          </a:p>
        </p:txBody>
      </p:sp>
      <p:sp>
        <p:nvSpPr>
          <p:cNvPr id="4" name="Rectangle 1">
            <a:extLst>
              <a:ext uri="{FF2B5EF4-FFF2-40B4-BE49-F238E27FC236}">
                <a16:creationId xmlns:a16="http://schemas.microsoft.com/office/drawing/2014/main" id="{478B2A33-63EF-0C0E-CF5F-EFB039F53DE9}"/>
              </a:ext>
            </a:extLst>
          </p:cNvPr>
          <p:cNvSpPr>
            <a:spLocks noGrp="1" noChangeArrowheads="1"/>
          </p:cNvSpPr>
          <p:nvPr>
            <p:ph idx="1"/>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70000" lnSpcReduction="20000"/>
          </a:bodyPr>
          <a:lstStyle/>
          <a:p>
            <a:pPr defTabSz="914400" eaLnBrk="0" fontAlgn="base" hangingPunct="0">
              <a:lnSpc>
                <a:spcPct val="110000"/>
              </a:lnSpc>
              <a:spcBef>
                <a:spcPct val="0"/>
              </a:spcBef>
              <a:spcAft>
                <a:spcPts val="600"/>
              </a:spcAft>
            </a:pPr>
            <a:r>
              <a:rPr lang="en-BE" altLang="en-BE" dirty="0">
                <a:hlinkClick r:id="rId2"/>
              </a:rPr>
              <a:t>Use cases</a:t>
            </a:r>
            <a:r>
              <a:rPr lang="en-BE" altLang="en-BE" dirty="0"/>
              <a:t>: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Interlocking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Network statement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RINF reporting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Timetable simulation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Schematic track plan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TMS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ETCS data prep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Passenger information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Run time calculation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Long term circulation planning </a:t>
            </a:r>
          </a:p>
          <a:p>
            <a:pPr marL="171450" indent="-171450" defTabSz="914400" eaLnBrk="0" fontAlgn="base" hangingPunct="0">
              <a:lnSpc>
                <a:spcPct val="110000"/>
              </a:lnSpc>
              <a:spcBef>
                <a:spcPct val="0"/>
              </a:spcBef>
              <a:spcAft>
                <a:spcPts val="600"/>
              </a:spcAft>
              <a:buFont typeface="Arial" panose="020B0604020202020204" pitchFamily="34" charset="0"/>
              <a:buChar char="•"/>
            </a:pPr>
            <a:r>
              <a:rPr lang="en-BE" altLang="en-BE" dirty="0"/>
              <a:t>Possession management </a:t>
            </a:r>
          </a:p>
        </p:txBody>
      </p:sp>
      <p:pic>
        <p:nvPicPr>
          <p:cNvPr id="6" name="Picture 5">
            <a:extLst>
              <a:ext uri="{FF2B5EF4-FFF2-40B4-BE49-F238E27FC236}">
                <a16:creationId xmlns:a16="http://schemas.microsoft.com/office/drawing/2014/main" id="{35CB29B3-E086-CD4A-8DA2-FB1DDEB12A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67154" y="831273"/>
            <a:ext cx="4429350" cy="2699558"/>
          </a:xfrm>
          <a:prstGeom prst="rect">
            <a:avLst/>
          </a:prstGeom>
        </p:spPr>
      </p:pic>
      <p:sp>
        <p:nvSpPr>
          <p:cNvPr id="5" name="TextBox 4">
            <a:extLst>
              <a:ext uri="{FF2B5EF4-FFF2-40B4-BE49-F238E27FC236}">
                <a16:creationId xmlns:a16="http://schemas.microsoft.com/office/drawing/2014/main" id="{A78DA821-6593-D128-2247-784CB9CA53A6}"/>
              </a:ext>
            </a:extLst>
          </p:cNvPr>
          <p:cNvSpPr txBox="1"/>
          <p:nvPr/>
        </p:nvSpPr>
        <p:spPr>
          <a:xfrm>
            <a:off x="6185689" y="3754002"/>
            <a:ext cx="2710815" cy="369332"/>
          </a:xfrm>
          <a:prstGeom prst="rect">
            <a:avLst/>
          </a:prstGeom>
          <a:noFill/>
        </p:spPr>
        <p:txBody>
          <a:bodyPr wrap="square">
            <a:spAutoFit/>
          </a:bodyPr>
          <a:lstStyle/>
          <a:p>
            <a:pPr marL="0" marR="0" lvl="0" indent="0" defTabSz="914400" rtl="0" eaLnBrk="0" fontAlgn="base" latinLnBrk="0" hangingPunct="0">
              <a:spcBef>
                <a:spcPct val="0"/>
              </a:spcBef>
              <a:spcAft>
                <a:spcPts val="600"/>
              </a:spcAft>
              <a:buClrTx/>
              <a:buSzTx/>
              <a:tabLst/>
            </a:pPr>
            <a:r>
              <a:rPr lang="en-BE" altLang="en-BE" dirty="0"/>
              <a:t>Hands on with XSD schema </a:t>
            </a:r>
            <a:endParaRPr kumimoji="0" lang="en-BE" altLang="en-BE" b="0" i="0" u="none" strike="noStrike" cap="none" normalizeH="0" baseline="0" dirty="0">
              <a:ln>
                <a:noFill/>
              </a:ln>
              <a:effectLst/>
            </a:endParaRPr>
          </a:p>
        </p:txBody>
      </p:sp>
    </p:spTree>
    <p:extLst>
      <p:ext uri="{BB962C8B-B14F-4D97-AF65-F5344CB8AC3E}">
        <p14:creationId xmlns:p14="http://schemas.microsoft.com/office/powerpoint/2010/main" val="145528434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ED0186-AC42-8835-EC77-D610B64CFB86}"/>
              </a:ext>
            </a:extLst>
          </p:cNvPr>
          <p:cNvSpPr>
            <a:spLocks noGrp="1"/>
          </p:cNvSpPr>
          <p:nvPr>
            <p:ph type="title"/>
          </p:nvPr>
        </p:nvSpPr>
        <p:spPr>
          <a:xfrm>
            <a:off x="1115616" y="1"/>
            <a:ext cx="6840760" cy="681540"/>
          </a:xfrm>
        </p:spPr>
        <p:txBody>
          <a:bodyPr anchor="ctr">
            <a:normAutofit/>
          </a:bodyPr>
          <a:lstStyle/>
          <a:p>
            <a:r>
              <a:rPr lang="en-BE" dirty="0"/>
              <a:t>Data models: SFERA</a:t>
            </a:r>
          </a:p>
        </p:txBody>
      </p:sp>
      <p:sp>
        <p:nvSpPr>
          <p:cNvPr id="5" name="Rectangle 1">
            <a:extLst>
              <a:ext uri="{FF2B5EF4-FFF2-40B4-BE49-F238E27FC236}">
                <a16:creationId xmlns:a16="http://schemas.microsoft.com/office/drawing/2014/main" id="{6CE92D56-F169-912D-111F-A5A4684DBD09}"/>
              </a:ext>
            </a:extLst>
          </p:cNvPr>
          <p:cNvSpPr>
            <a:spLocks noGrp="1" noChangeArrowheads="1"/>
          </p:cNvSpPr>
          <p:nvPr>
            <p:ph idx="1"/>
          </p:nvPr>
        </p:nvSpPr>
        <p:spPr bwMode="auto">
          <a:xfrm>
            <a:off x="1115616" y="904712"/>
            <a:ext cx="7571184" cy="369689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tabLst/>
            </a:pPr>
            <a:r>
              <a:rPr kumimoji="0" lang="en-BE" altLang="en-BE" sz="2000" b="0" i="0" u="none" strike="noStrike" cap="none" normalizeH="0" baseline="0">
                <a:ln>
                  <a:noFill/>
                </a:ln>
                <a:effectLst/>
              </a:rPr>
              <a:t>Not to be confused with SERA </a:t>
            </a:r>
          </a:p>
          <a:p>
            <a:pPr marL="0" marR="0" lvl="0" indent="0" defTabSz="914400" rtl="0" eaLnBrk="0" fontAlgn="base" latinLnBrk="0" hangingPunct="0">
              <a:lnSpc>
                <a:spcPct val="90000"/>
              </a:lnSpc>
              <a:spcBef>
                <a:spcPct val="0"/>
              </a:spcBef>
              <a:spcAft>
                <a:spcPts val="600"/>
              </a:spcAft>
              <a:buClrTx/>
              <a:buSzTx/>
              <a:tabLst/>
            </a:pPr>
            <a:endParaRPr kumimoji="0" lang="en-BE" altLang="en-BE" sz="2000" b="0" i="0" u="none" strike="noStrike" cap="none" normalizeH="0" baseline="0">
              <a:ln>
                <a:noFill/>
              </a:ln>
              <a:effectLst/>
            </a:endParaRPr>
          </a:p>
          <a:p>
            <a:pPr marL="0" marR="0" lvl="0" indent="0" defTabSz="914400" rtl="0" eaLnBrk="0" fontAlgn="base" latinLnBrk="0" hangingPunct="0">
              <a:lnSpc>
                <a:spcPct val="90000"/>
              </a:lnSpc>
              <a:spcBef>
                <a:spcPct val="0"/>
              </a:spcBef>
              <a:spcAft>
                <a:spcPts val="600"/>
              </a:spcAft>
              <a:buClrTx/>
              <a:buSzTx/>
              <a:tabLst/>
            </a:pPr>
            <a:r>
              <a:rPr kumimoji="0" lang="en-BE" altLang="en-BE" sz="2000" b="0" i="0" u="none" strike="noStrike" cap="none" normalizeH="0" baseline="0">
                <a:ln>
                  <a:noFill/>
                </a:ln>
                <a:effectLst/>
                <a:hlinkClick r:id="rId2"/>
              </a:rPr>
              <a:t>SFERA: Smart communications for efficient rail activities | UIC - International union of railways</a:t>
            </a:r>
            <a:r>
              <a:rPr kumimoji="0" lang="en-BE" altLang="en-BE" sz="2000" b="0" i="0" u="none" strike="noStrike" cap="none" normalizeH="0" baseline="0">
                <a:ln>
                  <a:noFill/>
                </a:ln>
                <a:effectLst/>
              </a:rPr>
              <a:t> </a:t>
            </a:r>
          </a:p>
          <a:p>
            <a:pPr marL="0" marR="0" lvl="0" indent="0" defTabSz="914400" rtl="0" eaLnBrk="0" fontAlgn="base" latinLnBrk="0" hangingPunct="0">
              <a:lnSpc>
                <a:spcPct val="90000"/>
              </a:lnSpc>
              <a:spcBef>
                <a:spcPct val="0"/>
              </a:spcBef>
              <a:spcAft>
                <a:spcPts val="600"/>
              </a:spcAft>
              <a:buClrTx/>
              <a:buSzTx/>
              <a:tabLst/>
            </a:pPr>
            <a:endParaRPr kumimoji="0" lang="en-BE" altLang="en-BE" sz="2000" b="0" i="0" u="none" strike="noStrike" cap="none" normalizeH="0" baseline="0">
              <a:ln>
                <a:noFill/>
              </a:ln>
              <a:effectLst/>
            </a:endParaRPr>
          </a:p>
          <a:p>
            <a:pPr marL="0" marR="0" lvl="0" indent="0" defTabSz="914400" rtl="0" eaLnBrk="0" fontAlgn="base" latinLnBrk="0" hangingPunct="0">
              <a:lnSpc>
                <a:spcPct val="90000"/>
              </a:lnSpc>
              <a:spcBef>
                <a:spcPct val="0"/>
              </a:spcBef>
              <a:spcAft>
                <a:spcPts val="600"/>
              </a:spcAft>
              <a:buClrTx/>
              <a:buSzTx/>
              <a:tabLst/>
            </a:pPr>
            <a:r>
              <a:rPr kumimoji="0" lang="en-BE" altLang="en-BE" sz="2000" b="0" i="0" u="none" strike="noStrike" cap="none" normalizeH="0" baseline="0">
                <a:ln>
                  <a:noFill/>
                </a:ln>
                <a:effectLst/>
              </a:rPr>
              <a:t>History:</a:t>
            </a:r>
          </a:p>
          <a:p>
            <a:pPr marL="285750" marR="0" lvl="0" indent="-2857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2000" b="0" i="0" u="none" strike="noStrike" cap="none" normalizeH="0" baseline="0">
                <a:ln>
                  <a:noFill/>
                </a:ln>
                <a:effectLst/>
              </a:rPr>
              <a:t>2017: project started </a:t>
            </a:r>
          </a:p>
          <a:p>
            <a:pPr marL="285750" marR="0" lvl="0" indent="-2857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2000" b="0" i="0" u="none" strike="noStrike" cap="none" normalizeH="0" baseline="0">
                <a:ln>
                  <a:noFill/>
                </a:ln>
                <a:effectLst/>
              </a:rPr>
              <a:t>2020: publication of IRS </a:t>
            </a:r>
          </a:p>
          <a:p>
            <a:pPr marL="0" marR="0" lvl="0" indent="0" defTabSz="914400" rtl="0" eaLnBrk="0" fontAlgn="base" latinLnBrk="0" hangingPunct="0">
              <a:lnSpc>
                <a:spcPct val="90000"/>
              </a:lnSpc>
              <a:spcBef>
                <a:spcPct val="0"/>
              </a:spcBef>
              <a:spcAft>
                <a:spcPts val="600"/>
              </a:spcAft>
              <a:buClrTx/>
              <a:buSzTx/>
              <a:tabLst/>
            </a:pPr>
            <a:endParaRPr lang="en-BE" altLang="en-BE" sz="2000"/>
          </a:p>
          <a:p>
            <a:pPr marL="0" marR="0" lvl="0" indent="0" defTabSz="914400" rtl="0" eaLnBrk="0" fontAlgn="base" latinLnBrk="0" hangingPunct="0">
              <a:lnSpc>
                <a:spcPct val="90000"/>
              </a:lnSpc>
              <a:spcBef>
                <a:spcPct val="0"/>
              </a:spcBef>
              <a:spcAft>
                <a:spcPts val="600"/>
              </a:spcAft>
              <a:buClrTx/>
              <a:buSzTx/>
              <a:tabLst/>
            </a:pPr>
            <a:r>
              <a:rPr kumimoji="0" lang="en-BE" altLang="en-BE" sz="2000" b="0" i="0" u="none" strike="noStrike" cap="none" normalizeH="0" baseline="0">
                <a:ln>
                  <a:noFill/>
                </a:ln>
                <a:effectLst/>
              </a:rPr>
              <a:t>UIC IRS 90940</a:t>
            </a:r>
          </a:p>
        </p:txBody>
      </p:sp>
    </p:spTree>
    <p:extLst>
      <p:ext uri="{BB962C8B-B14F-4D97-AF65-F5344CB8AC3E}">
        <p14:creationId xmlns:p14="http://schemas.microsoft.com/office/powerpoint/2010/main" val="31483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D0B07-49DF-4AB6-2FA6-D4033EF62B2E}"/>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37DE5976-F2C1-8E41-BD86-094A7C68E4C9}"/>
              </a:ext>
            </a:extLst>
          </p:cNvPr>
          <p:cNvSpPr>
            <a:spLocks noGrp="1" noChangeArrowheads="1"/>
          </p:cNvSpPr>
          <p:nvPr>
            <p:ph sz="half" idx="1"/>
          </p:nvPr>
        </p:nvSpPr>
        <p:spPr bwMode="auto">
          <a:xfrm>
            <a:off x="1115616" y="915566"/>
            <a:ext cx="6840760" cy="339447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tabLst/>
            </a:pPr>
            <a:r>
              <a:rPr kumimoji="0" lang="en-BE" altLang="en-BE" sz="1700" b="0" i="0" u="none" strike="noStrike" cap="none" normalizeH="0" baseline="0" dirty="0">
                <a:ln>
                  <a:noFill/>
                </a:ln>
                <a:effectLst/>
              </a:rPr>
              <a:t>Use cases: </a:t>
            </a:r>
          </a:p>
          <a:p>
            <a:pPr marL="285750" marR="0" lvl="0" indent="-2857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Driver advisory systems (DAS) </a:t>
            </a:r>
          </a:p>
          <a:p>
            <a:pPr marL="285750" marR="0" lvl="0" indent="-2857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Automatic train operation (ATO) </a:t>
            </a:r>
          </a:p>
          <a:p>
            <a:pPr marL="285750" marR="0" lvl="0" indent="-285750" defTabSz="914400" rtl="0" eaLnBrk="0" fontAlgn="base" latinLnBrk="0" hangingPunct="0">
              <a:lnSpc>
                <a:spcPct val="90000"/>
              </a:lnSpc>
              <a:spcBef>
                <a:spcPct val="0"/>
              </a:spcBef>
              <a:spcAft>
                <a:spcPts val="600"/>
              </a:spcAft>
              <a:buClrTx/>
              <a:buSzTx/>
              <a:buFont typeface="Arial" panose="020B0604020202020204" pitchFamily="34" charset="0"/>
              <a:buChar char="•"/>
              <a:tabLst/>
            </a:pPr>
            <a:r>
              <a:rPr kumimoji="0" lang="en-BE" altLang="en-BE" sz="1700" b="0" i="0" u="none" strike="noStrike" cap="none" normalizeH="0" baseline="0" dirty="0">
                <a:ln>
                  <a:noFill/>
                </a:ln>
                <a:effectLst/>
              </a:rPr>
              <a:t>(Integration with traffic management systems TMS) </a:t>
            </a:r>
          </a:p>
          <a:p>
            <a:pPr marL="0" marR="0" lvl="0" indent="0" defTabSz="914400" rtl="0" eaLnBrk="0" fontAlgn="base" latinLnBrk="0" hangingPunct="0">
              <a:lnSpc>
                <a:spcPct val="90000"/>
              </a:lnSpc>
              <a:spcBef>
                <a:spcPct val="0"/>
              </a:spcBef>
              <a:spcAft>
                <a:spcPts val="600"/>
              </a:spcAft>
              <a:buClrTx/>
              <a:buSzTx/>
              <a:tabLst/>
            </a:pPr>
            <a:endParaRPr kumimoji="0" lang="en-BE" altLang="en-BE" sz="1700" b="0" i="0" u="none" strike="noStrike" cap="none" normalizeH="0" baseline="0" dirty="0">
              <a:ln>
                <a:noFill/>
              </a:ln>
              <a:effectLst/>
            </a:endParaRPr>
          </a:p>
          <a:p>
            <a:pPr marL="0" marR="0" lvl="0" indent="0" defTabSz="914400" rtl="0" eaLnBrk="0" fontAlgn="base" latinLnBrk="0" hangingPunct="0">
              <a:lnSpc>
                <a:spcPct val="90000"/>
              </a:lnSpc>
              <a:spcBef>
                <a:spcPct val="0"/>
              </a:spcBef>
              <a:spcAft>
                <a:spcPts val="600"/>
              </a:spcAft>
              <a:buClrTx/>
              <a:buSzTx/>
              <a:tabLst/>
            </a:pPr>
            <a:r>
              <a:rPr kumimoji="0" lang="en-BE" altLang="en-BE" sz="1700" b="0" i="0" u="none" strike="noStrike" cap="none" normalizeH="0" baseline="0" dirty="0">
                <a:ln>
                  <a:noFill/>
                </a:ln>
                <a:effectLst/>
              </a:rPr>
              <a:t>Technology: XML based, but conversion to RDF is ongoing </a:t>
            </a:r>
          </a:p>
          <a:p>
            <a:pPr marL="0" marR="0" lvl="0" indent="0" defTabSz="914400" rtl="0" eaLnBrk="0" fontAlgn="base" latinLnBrk="0" hangingPunct="0">
              <a:lnSpc>
                <a:spcPct val="90000"/>
              </a:lnSpc>
              <a:spcBef>
                <a:spcPct val="0"/>
              </a:spcBef>
              <a:spcAft>
                <a:spcPts val="600"/>
              </a:spcAft>
              <a:buClrTx/>
              <a:buSzTx/>
              <a:tabLst/>
            </a:pPr>
            <a:endParaRPr kumimoji="0" lang="en-BE" altLang="en-BE" sz="1700" b="0" i="0" u="none" strike="noStrike" cap="none" normalizeH="0" baseline="0" dirty="0">
              <a:ln>
                <a:noFill/>
              </a:ln>
              <a:effectLst/>
            </a:endParaRPr>
          </a:p>
          <a:p>
            <a:pPr marL="0" marR="0" lvl="0" indent="0" defTabSz="914400" rtl="0" eaLnBrk="0" fontAlgn="base" latinLnBrk="0" hangingPunct="0">
              <a:lnSpc>
                <a:spcPct val="90000"/>
              </a:lnSpc>
              <a:spcBef>
                <a:spcPct val="0"/>
              </a:spcBef>
              <a:spcAft>
                <a:spcPts val="600"/>
              </a:spcAft>
              <a:buClrTx/>
              <a:buSzTx/>
              <a:tabLst/>
            </a:pPr>
            <a:r>
              <a:rPr kumimoji="0" lang="en-BE" altLang="en-BE" sz="1700" b="0" i="0" u="none" strike="noStrike" cap="none" normalizeH="0" baseline="0" dirty="0">
                <a:ln>
                  <a:noFill/>
                </a:ln>
                <a:effectLst/>
              </a:rPr>
              <a:t>Infrabel is involved because of their </a:t>
            </a:r>
            <a:r>
              <a:rPr kumimoji="0" lang="en-BE" altLang="en-BE" sz="1700" b="0" i="0" u="none" strike="noStrike" cap="none" normalizeH="0" baseline="0" dirty="0" err="1">
                <a:ln>
                  <a:noFill/>
                </a:ln>
                <a:effectLst/>
              </a:rPr>
              <a:t>Digiform</a:t>
            </a:r>
            <a:r>
              <a:rPr kumimoji="0" lang="en-BE" altLang="en-BE" sz="1700" b="0" i="0" u="none" strike="noStrike" cap="none" normalizeH="0" baseline="0" dirty="0">
                <a:ln>
                  <a:noFill/>
                </a:ln>
                <a:effectLst/>
              </a:rPr>
              <a:t> project/application </a:t>
            </a:r>
          </a:p>
        </p:txBody>
      </p:sp>
      <p:sp>
        <p:nvSpPr>
          <p:cNvPr id="4" name="Title 3">
            <a:extLst>
              <a:ext uri="{FF2B5EF4-FFF2-40B4-BE49-F238E27FC236}">
                <a16:creationId xmlns:a16="http://schemas.microsoft.com/office/drawing/2014/main" id="{8AE2D8A4-39D6-EB15-652E-097F246286D9}"/>
              </a:ext>
            </a:extLst>
          </p:cNvPr>
          <p:cNvSpPr>
            <a:spLocks noGrp="1"/>
          </p:cNvSpPr>
          <p:nvPr>
            <p:ph type="title"/>
          </p:nvPr>
        </p:nvSpPr>
        <p:spPr>
          <a:xfrm>
            <a:off x="1115616" y="1"/>
            <a:ext cx="6840760" cy="681540"/>
          </a:xfrm>
        </p:spPr>
        <p:txBody>
          <a:bodyPr anchor="ctr">
            <a:normAutofit/>
          </a:bodyPr>
          <a:lstStyle/>
          <a:p>
            <a:r>
              <a:rPr lang="en-BE" dirty="0"/>
              <a:t>Data models: SFERA</a:t>
            </a:r>
          </a:p>
        </p:txBody>
      </p:sp>
    </p:spTree>
    <p:extLst>
      <p:ext uri="{BB962C8B-B14F-4D97-AF65-F5344CB8AC3E}">
        <p14:creationId xmlns:p14="http://schemas.microsoft.com/office/powerpoint/2010/main" val="19004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7F71F-09FB-7AAC-3EBD-B3AE98F8635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41EF130-6EC5-F94D-7D36-C044B6633FD9}"/>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507BE923-4646-E1F9-B565-DB0CAE80E8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2F9FA6EC-756E-9B96-7B02-B872EF01FE62}"/>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DDD25557-6DFF-B3D7-0250-93BC1F396F9C}"/>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6952C722-F83D-97DB-CABE-352C5A2418B3}"/>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87CA74DC-07CF-9F52-19CD-F547828CB4D9}"/>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9FB6127D-7507-48AF-3830-56CE6FAB90B2}"/>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E63A0288-A509-AF9D-1974-189FA6FD3642}"/>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21A7070F-069E-6013-9F81-A870156FCDC6}"/>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230052672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icture containing blur&#10;&#10;Description automatically generated">
            <a:extLst>
              <a:ext uri="{FF2B5EF4-FFF2-40B4-BE49-F238E27FC236}">
                <a16:creationId xmlns:a16="http://schemas.microsoft.com/office/drawing/2014/main" id="{78101695-2F03-7774-1542-3CDE54B74B77}"/>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815975"/>
            <a:ext cx="9144000" cy="4327525"/>
          </a:xfrm>
          <a:prstGeom prst="rect">
            <a:avLst/>
          </a:prstGeom>
        </p:spPr>
      </p:pic>
      <p:sp>
        <p:nvSpPr>
          <p:cNvPr id="6" name="Text Placeholder 2">
            <a:extLst>
              <a:ext uri="{FF2B5EF4-FFF2-40B4-BE49-F238E27FC236}">
                <a16:creationId xmlns:a16="http://schemas.microsoft.com/office/drawing/2014/main" id="{99592BC2-D061-7EE7-4663-DC92BADFB388}"/>
              </a:ext>
            </a:extLst>
          </p:cNvPr>
          <p:cNvSpPr txBox="1">
            <a:spLocks/>
          </p:cNvSpPr>
          <p:nvPr/>
        </p:nvSpPr>
        <p:spPr>
          <a:xfrm>
            <a:off x="296562" y="1120346"/>
            <a:ext cx="4069492" cy="1560040"/>
          </a:xfrm>
          <a:prstGeom prst="rect">
            <a:avLst/>
          </a:prstGeom>
          <a:solidFill>
            <a:srgbClr val="000000">
              <a:alpha val="49804"/>
            </a:srgbClr>
          </a:solidFill>
        </p:spPr>
        <p:txBody>
          <a:bodyPr vert="horz" lIns="91420" tIns="45709" rIns="91420" bIns="45709" rtlCol="0" anchor="ctr">
            <a:normAutofit/>
          </a:bodyPr>
          <a:lstStyle>
            <a:lvl1pPr marL="0" indent="0" algn="ctr" defTabSz="914192" rtl="0" eaLnBrk="1" latinLnBrk="0" hangingPunct="1">
              <a:lnSpc>
                <a:spcPct val="90000"/>
              </a:lnSpc>
              <a:spcBef>
                <a:spcPts val="0"/>
              </a:spcBef>
              <a:buFont typeface="Arial" panose="020B0604020202020204" pitchFamily="34" charset="0"/>
              <a:buNone/>
              <a:defRPr sz="3200" b="0" kern="1200">
                <a:solidFill>
                  <a:schemeClr val="bg2"/>
                </a:solidFill>
                <a:latin typeface="Novecento sans wide UltraLight" panose="00000705000000000000" charset="0"/>
                <a:ea typeface="+mn-ea"/>
                <a:cs typeface="+mn-cs"/>
              </a:defRPr>
            </a:lvl1pPr>
            <a:lvl2pPr marL="229961" indent="-205613" algn="l" defTabSz="914192" rtl="0" eaLnBrk="1" latinLnBrk="0" hangingPunct="1">
              <a:spcBef>
                <a:spcPct val="20000"/>
              </a:spcBef>
              <a:buClr>
                <a:schemeClr val="bg2"/>
              </a:buClr>
              <a:buFont typeface="Wingdings" panose="05000000000000000000" pitchFamily="2" charset="2"/>
              <a:buChar char="§"/>
              <a:defRPr sz="2400" kern="1200">
                <a:solidFill>
                  <a:schemeClr val="tx1"/>
                </a:solidFill>
                <a:latin typeface="Myriad Pro" panose="020B0503030403020204" pitchFamily="34" charset="0"/>
                <a:ea typeface="+mn-ea"/>
                <a:cs typeface="+mn-cs"/>
              </a:defRPr>
            </a:lvl2pPr>
            <a:lvl3pPr marL="535675" indent="-227256" algn="l" defTabSz="914192" rtl="0" eaLnBrk="1" latinLnBrk="0" hangingPunct="1">
              <a:spcBef>
                <a:spcPct val="20000"/>
              </a:spcBef>
              <a:buClr>
                <a:schemeClr val="tx2"/>
              </a:buClr>
              <a:buFont typeface="Wingdings" panose="05000000000000000000" pitchFamily="2" charset="2"/>
              <a:buChar char="§"/>
              <a:defRPr sz="2000" kern="1200">
                <a:solidFill>
                  <a:schemeClr val="tx1"/>
                </a:solidFill>
                <a:latin typeface="Myriad Pro" panose="020B0503030403020204" pitchFamily="34" charset="0"/>
                <a:ea typeface="+mn-ea"/>
                <a:cs typeface="+mn-cs"/>
              </a:defRPr>
            </a:lvl3pPr>
            <a:lvl4pPr marL="765636" indent="-184054" algn="l" defTabSz="914192" rtl="0" eaLnBrk="1" latinLnBrk="0" hangingPunct="1">
              <a:spcBef>
                <a:spcPct val="20000"/>
              </a:spcBef>
              <a:buClr>
                <a:schemeClr val="bg2">
                  <a:lumMod val="75000"/>
                </a:schemeClr>
              </a:buClr>
              <a:buFont typeface="Wingdings" panose="05000000000000000000" pitchFamily="2" charset="2"/>
              <a:buChar char="§"/>
              <a:defRPr sz="1700" kern="1200">
                <a:solidFill>
                  <a:schemeClr val="tx1"/>
                </a:solidFill>
                <a:latin typeface="Myriad Pro" panose="020B0503030403020204" pitchFamily="34" charset="0"/>
                <a:ea typeface="+mn-ea"/>
                <a:cs typeface="+mn-cs"/>
              </a:defRPr>
            </a:lvl4pPr>
            <a:lvl5pPr marL="1147101" indent="-229961" algn="l" defTabSz="914192" rtl="0" eaLnBrk="1" latinLnBrk="0" hangingPunct="1">
              <a:spcBef>
                <a:spcPct val="20000"/>
              </a:spcBef>
              <a:buClr>
                <a:schemeClr val="bg1">
                  <a:lumMod val="75000"/>
                </a:schemeClr>
              </a:buClr>
              <a:buFont typeface="Wingdings" panose="05000000000000000000" pitchFamily="2" charset="2"/>
              <a:buChar char="§"/>
              <a:tabLst>
                <a:tab pos="1147101" algn="l"/>
              </a:tabLst>
              <a:defRPr sz="1500" kern="1200">
                <a:solidFill>
                  <a:schemeClr val="tx1"/>
                </a:solidFill>
                <a:latin typeface="Myriad Pro" panose="020B0503030403020204" pitchFamily="34" charset="0"/>
                <a:ea typeface="+mn-ea"/>
                <a:cs typeface="+mn-cs"/>
              </a:defRPr>
            </a:lvl5pPr>
            <a:lvl6pPr marL="2514028"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24"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220"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316" indent="-228548" algn="l" defTabSz="91419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ZA" sz="2000" dirty="0">
                <a:solidFill>
                  <a:schemeClr val="bg1"/>
                </a:solidFill>
                <a:latin typeface="Myriad Pro" panose="020B0503030403020204" pitchFamily="34" charset="0"/>
                <a:cs typeface="Calibri" panose="020F0502020204030204" pitchFamily="34" charset="0"/>
              </a:rPr>
              <a:t>❼ ❾</a:t>
            </a:r>
            <a:br>
              <a:rPr lang="en-ZA" dirty="0">
                <a:solidFill>
                  <a:schemeClr val="bg1"/>
                </a:solidFill>
              </a:rPr>
            </a:br>
            <a:r>
              <a:rPr lang="en-BE" dirty="0">
                <a:solidFill>
                  <a:schemeClr val="bg1"/>
                </a:solidFill>
              </a:rPr>
              <a:t>Hands on with TAF/TAP XSD</a:t>
            </a:r>
            <a:endParaRPr lang="fr-BE" dirty="0">
              <a:solidFill>
                <a:schemeClr val="bg1"/>
              </a:solidFill>
            </a:endParaRPr>
          </a:p>
        </p:txBody>
      </p:sp>
    </p:spTree>
    <p:extLst>
      <p:ext uri="{BB962C8B-B14F-4D97-AF65-F5344CB8AC3E}">
        <p14:creationId xmlns:p14="http://schemas.microsoft.com/office/powerpoint/2010/main" val="128228737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EB50489-C3BB-B82F-A1E6-8C154182F4EF}"/>
              </a:ext>
            </a:extLst>
          </p:cNvPr>
          <p:cNvSpPr>
            <a:spLocks noGrp="1"/>
          </p:cNvSpPr>
          <p:nvPr>
            <p:ph type="title"/>
          </p:nvPr>
        </p:nvSpPr>
        <p:spPr/>
        <p:txBody>
          <a:bodyPr/>
          <a:lstStyle/>
          <a:p>
            <a:r>
              <a:rPr lang="en-BE" dirty="0"/>
              <a:t>XSD files</a:t>
            </a:r>
          </a:p>
        </p:txBody>
      </p:sp>
      <p:sp>
        <p:nvSpPr>
          <p:cNvPr id="5" name="Content Placeholder 4">
            <a:extLst>
              <a:ext uri="{FF2B5EF4-FFF2-40B4-BE49-F238E27FC236}">
                <a16:creationId xmlns:a16="http://schemas.microsoft.com/office/drawing/2014/main" id="{C2269AA4-AE72-51CE-01E1-C8FF70756043}"/>
              </a:ext>
            </a:extLst>
          </p:cNvPr>
          <p:cNvSpPr>
            <a:spLocks noGrp="1"/>
          </p:cNvSpPr>
          <p:nvPr>
            <p:ph idx="1"/>
          </p:nvPr>
        </p:nvSpPr>
        <p:spPr/>
        <p:txBody>
          <a:bodyPr/>
          <a:lstStyle/>
          <a:p>
            <a:r>
              <a:rPr lang="en-BE" dirty="0">
                <a:hlinkClick r:id="rId2"/>
              </a:rPr>
              <a:t>TSI TAF</a:t>
            </a:r>
            <a:endParaRPr lang="en-BE" dirty="0"/>
          </a:p>
          <a:p>
            <a:r>
              <a:rPr lang="en-BE" dirty="0">
                <a:hlinkClick r:id="rId2"/>
              </a:rPr>
              <a:t>https://github.com/EU-Agency-for-Railways/TSI_TAF</a:t>
            </a:r>
            <a:endParaRPr lang="en-BE" dirty="0"/>
          </a:p>
          <a:p>
            <a:endParaRPr lang="en-BE" dirty="0"/>
          </a:p>
          <a:p>
            <a:r>
              <a:rPr lang="en-BE" dirty="0">
                <a:hlinkClick r:id="rId3"/>
              </a:rPr>
              <a:t>TSI TAP</a:t>
            </a:r>
            <a:endParaRPr lang="en-BE" dirty="0"/>
          </a:p>
          <a:p>
            <a:r>
              <a:rPr lang="en-US" dirty="0">
                <a:hlinkClick r:id="rId3"/>
              </a:rPr>
              <a:t>https://github.com/EU-Agency-for-Railways/TSI_TAP</a:t>
            </a:r>
            <a:r>
              <a:rPr lang="en-BE" dirty="0"/>
              <a:t> </a:t>
            </a:r>
          </a:p>
        </p:txBody>
      </p:sp>
    </p:spTree>
    <p:extLst>
      <p:ext uri="{BB962C8B-B14F-4D97-AF65-F5344CB8AC3E}">
        <p14:creationId xmlns:p14="http://schemas.microsoft.com/office/powerpoint/2010/main" val="8043784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5F0A8-429E-7C82-F91F-B5E038F1E84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244CA81-F718-3A61-E635-CB67C1B52736}"/>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b="1" dirty="0">
                <a:solidFill>
                  <a:schemeClr val="tx1"/>
                </a:solidFill>
                <a:latin typeface="Myriad Pro" panose="020B0503030403020204" pitchFamily="34" charset="0"/>
              </a:rPr>
              <a:t>In depth: capacity allocation process</a:t>
            </a:r>
            <a:endParaRPr lang="en-GB" sz="1400" b="1"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28C7D209-FFBD-888C-CF11-A7EA524A3B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0E6FC4B2-606B-790E-D4DB-5489FB9E6802}"/>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9F4B8CE3-EC5D-FDDF-AD18-3AB7B5A9C57B}"/>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9942E6BC-DDCD-7FD1-3B82-5391EC711A59}"/>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0DADC884-289A-E080-FFC9-AB0F05415E8F}"/>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AFCC9F56-CA20-4DB0-4790-C15A0A90D7AD}"/>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58AD5C25-8712-C78A-93F8-6170641E6B4D}"/>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A71F6033-E301-9703-8FCC-1262B99AA747}"/>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372214397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0130C-D070-13C5-039B-EA522F8C5EDD}"/>
            </a:ext>
          </a:extLst>
        </p:cNvPr>
        <p:cNvGrpSpPr/>
        <p:nvPr/>
      </p:nvGrpSpPr>
      <p:grpSpPr>
        <a:xfrm>
          <a:off x="0" y="0"/>
          <a:ext cx="0" cy="0"/>
          <a:chOff x="0" y="0"/>
          <a:chExt cx="0" cy="0"/>
        </a:xfrm>
      </p:grpSpPr>
      <p:pic>
        <p:nvPicPr>
          <p:cNvPr id="4" name="Picture Placeholder 3" descr="Train tracks in a field&#10;&#10;Description automatically generated with low confidence">
            <a:extLst>
              <a:ext uri="{FF2B5EF4-FFF2-40B4-BE49-F238E27FC236}">
                <a16:creationId xmlns:a16="http://schemas.microsoft.com/office/drawing/2014/main" id="{4305B087-E02D-3F59-E250-4C32E31470F5}"/>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815975"/>
            <a:ext cx="9144000" cy="4327525"/>
          </a:xfrm>
          <a:prstGeom prst="rect">
            <a:avLst/>
          </a:prstGeom>
        </p:spPr>
      </p:pic>
      <p:sp>
        <p:nvSpPr>
          <p:cNvPr id="3" name="Text Placeholder 2">
            <a:extLst>
              <a:ext uri="{FF2B5EF4-FFF2-40B4-BE49-F238E27FC236}">
                <a16:creationId xmlns:a16="http://schemas.microsoft.com/office/drawing/2014/main" id="{449BDA3F-1368-D206-75FF-9213F15EE90A}"/>
              </a:ext>
            </a:extLst>
          </p:cNvPr>
          <p:cNvSpPr>
            <a:spLocks noGrp="1"/>
          </p:cNvSpPr>
          <p:nvPr>
            <p:ph type="body" sz="quarter" idx="11"/>
          </p:nvPr>
        </p:nvSpPr>
        <p:spPr>
          <a:xfrm>
            <a:off x="304800" y="3048001"/>
            <a:ext cx="4069492" cy="1560040"/>
          </a:xfrm>
          <a:solidFill>
            <a:srgbClr val="000000">
              <a:alpha val="49804"/>
            </a:srgbClr>
          </a:solidFill>
        </p:spPr>
        <p:txBody>
          <a:bodyPr/>
          <a:lstStyle/>
          <a:p>
            <a:r>
              <a:rPr lang="en-ZA" sz="2000" dirty="0">
                <a:latin typeface="Myriad Pro" panose="020B0503030403020204" pitchFamily="34" charset="0"/>
                <a:cs typeface="Calibri" panose="020F0502020204030204" pitchFamily="34" charset="0"/>
              </a:rPr>
              <a:t>❽ ❿</a:t>
            </a:r>
            <a:br>
              <a:rPr lang="en-ZA" dirty="0">
                <a:solidFill>
                  <a:schemeClr val="bg1"/>
                </a:solidFill>
              </a:rPr>
            </a:br>
            <a:r>
              <a:rPr lang="en-BE" dirty="0">
                <a:solidFill>
                  <a:schemeClr val="bg1"/>
                </a:solidFill>
              </a:rPr>
              <a:t>Capacity Allocation Process</a:t>
            </a:r>
            <a:endParaRPr lang="fr-BE" dirty="0">
              <a:solidFill>
                <a:schemeClr val="bg1"/>
              </a:solidFill>
            </a:endParaRPr>
          </a:p>
        </p:txBody>
      </p:sp>
    </p:spTree>
    <p:extLst>
      <p:ext uri="{BB962C8B-B14F-4D97-AF65-F5344CB8AC3E}">
        <p14:creationId xmlns:p14="http://schemas.microsoft.com/office/powerpoint/2010/main" val="236007550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8A60CA-3AD3-0A52-698F-C97E2E377B72}"/>
              </a:ext>
            </a:extLst>
          </p:cNvPr>
          <p:cNvSpPr>
            <a:spLocks noGrp="1"/>
          </p:cNvSpPr>
          <p:nvPr>
            <p:ph type="title"/>
          </p:nvPr>
        </p:nvSpPr>
        <p:spPr/>
        <p:txBody>
          <a:bodyPr/>
          <a:lstStyle/>
          <a:p>
            <a:r>
              <a:rPr lang="en-BE" dirty="0"/>
              <a:t>Ideal path request</a:t>
            </a:r>
          </a:p>
        </p:txBody>
      </p:sp>
      <p:sp>
        <p:nvSpPr>
          <p:cNvPr id="5" name="Content Placeholder 4">
            <a:extLst>
              <a:ext uri="{FF2B5EF4-FFF2-40B4-BE49-F238E27FC236}">
                <a16:creationId xmlns:a16="http://schemas.microsoft.com/office/drawing/2014/main" id="{D06085B4-565D-50B3-C4AF-BA4CC717B884}"/>
              </a:ext>
            </a:extLst>
          </p:cNvPr>
          <p:cNvSpPr>
            <a:spLocks noGrp="1"/>
          </p:cNvSpPr>
          <p:nvPr>
            <p:ph idx="1"/>
          </p:nvPr>
        </p:nvSpPr>
        <p:spPr/>
        <p:txBody>
          <a:bodyPr/>
          <a:lstStyle/>
          <a:p>
            <a:endParaRPr lang="en-BE"/>
          </a:p>
        </p:txBody>
      </p:sp>
      <p:pic>
        <p:nvPicPr>
          <p:cNvPr id="7" name="Picture 6">
            <a:extLst>
              <a:ext uri="{FF2B5EF4-FFF2-40B4-BE49-F238E27FC236}">
                <a16:creationId xmlns:a16="http://schemas.microsoft.com/office/drawing/2014/main" id="{462FBCFC-BACA-8F2B-9004-E79FB083639C}"/>
              </a:ext>
            </a:extLst>
          </p:cNvPr>
          <p:cNvPicPr>
            <a:picLocks noChangeAspect="1"/>
          </p:cNvPicPr>
          <p:nvPr/>
        </p:nvPicPr>
        <p:blipFill>
          <a:blip r:embed="rId2"/>
          <a:stretch>
            <a:fillRect/>
          </a:stretch>
        </p:blipFill>
        <p:spPr>
          <a:xfrm>
            <a:off x="2705100" y="1152525"/>
            <a:ext cx="3733800" cy="2838450"/>
          </a:xfrm>
          <a:prstGeom prst="rect">
            <a:avLst/>
          </a:prstGeom>
        </p:spPr>
      </p:pic>
    </p:spTree>
    <p:extLst>
      <p:ext uri="{BB962C8B-B14F-4D97-AF65-F5344CB8AC3E}">
        <p14:creationId xmlns:p14="http://schemas.microsoft.com/office/powerpoint/2010/main" val="180894121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C0C32-E7F0-610E-2316-A3EA61827EA5}"/>
              </a:ext>
            </a:extLst>
          </p:cNvPr>
          <p:cNvSpPr>
            <a:spLocks noGrp="1"/>
          </p:cNvSpPr>
          <p:nvPr>
            <p:ph type="title"/>
          </p:nvPr>
        </p:nvSpPr>
        <p:spPr/>
        <p:txBody>
          <a:bodyPr/>
          <a:lstStyle/>
          <a:p>
            <a:r>
              <a:rPr lang="en-BE" dirty="0"/>
              <a:t>Delayed path request</a:t>
            </a:r>
          </a:p>
        </p:txBody>
      </p:sp>
      <p:sp>
        <p:nvSpPr>
          <p:cNvPr id="3" name="Content Placeholder 2">
            <a:extLst>
              <a:ext uri="{FF2B5EF4-FFF2-40B4-BE49-F238E27FC236}">
                <a16:creationId xmlns:a16="http://schemas.microsoft.com/office/drawing/2014/main" id="{7846821C-E7F3-7A50-EA9E-5642569AA203}"/>
              </a:ext>
            </a:extLst>
          </p:cNvPr>
          <p:cNvSpPr>
            <a:spLocks noGrp="1"/>
          </p:cNvSpPr>
          <p:nvPr>
            <p:ph idx="1"/>
          </p:nvPr>
        </p:nvSpPr>
        <p:spPr/>
        <p:txBody>
          <a:bodyPr/>
          <a:lstStyle/>
          <a:p>
            <a:endParaRPr lang="en-BE" dirty="0"/>
          </a:p>
        </p:txBody>
      </p:sp>
      <p:pic>
        <p:nvPicPr>
          <p:cNvPr id="5" name="Picture 4">
            <a:extLst>
              <a:ext uri="{FF2B5EF4-FFF2-40B4-BE49-F238E27FC236}">
                <a16:creationId xmlns:a16="http://schemas.microsoft.com/office/drawing/2014/main" id="{9548D63C-196D-18FB-C19F-853C8263D2ED}"/>
              </a:ext>
            </a:extLst>
          </p:cNvPr>
          <p:cNvPicPr>
            <a:picLocks noChangeAspect="1"/>
          </p:cNvPicPr>
          <p:nvPr/>
        </p:nvPicPr>
        <p:blipFill>
          <a:blip r:embed="rId2"/>
          <a:stretch>
            <a:fillRect/>
          </a:stretch>
        </p:blipFill>
        <p:spPr>
          <a:xfrm>
            <a:off x="2838856" y="1007123"/>
            <a:ext cx="3466288" cy="3696893"/>
          </a:xfrm>
          <a:prstGeom prst="rect">
            <a:avLst/>
          </a:prstGeom>
        </p:spPr>
      </p:pic>
    </p:spTree>
    <p:extLst>
      <p:ext uri="{BB962C8B-B14F-4D97-AF65-F5344CB8AC3E}">
        <p14:creationId xmlns:p14="http://schemas.microsoft.com/office/powerpoint/2010/main" val="300773974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B908-8F7C-1D7E-4686-5F372A0EC2B0}"/>
              </a:ext>
            </a:extLst>
          </p:cNvPr>
          <p:cNvSpPr>
            <a:spLocks noGrp="1"/>
          </p:cNvSpPr>
          <p:nvPr>
            <p:ph type="title"/>
          </p:nvPr>
        </p:nvSpPr>
        <p:spPr/>
        <p:txBody>
          <a:bodyPr/>
          <a:lstStyle/>
          <a:p>
            <a:r>
              <a:rPr lang="en-BE" dirty="0"/>
              <a:t>Allocation followed by non availability</a:t>
            </a:r>
          </a:p>
        </p:txBody>
      </p:sp>
      <p:sp>
        <p:nvSpPr>
          <p:cNvPr id="3" name="Content Placeholder 2">
            <a:extLst>
              <a:ext uri="{FF2B5EF4-FFF2-40B4-BE49-F238E27FC236}">
                <a16:creationId xmlns:a16="http://schemas.microsoft.com/office/drawing/2014/main" id="{59008D2B-3F13-1BD5-07E5-0CD0610F3DB3}"/>
              </a:ext>
            </a:extLst>
          </p:cNvPr>
          <p:cNvSpPr>
            <a:spLocks noGrp="1"/>
          </p:cNvSpPr>
          <p:nvPr>
            <p:ph idx="1"/>
          </p:nvPr>
        </p:nvSpPr>
        <p:spPr/>
        <p:txBody>
          <a:bodyPr/>
          <a:lstStyle/>
          <a:p>
            <a:endParaRPr lang="en-BE" dirty="0"/>
          </a:p>
        </p:txBody>
      </p:sp>
      <p:pic>
        <p:nvPicPr>
          <p:cNvPr id="5" name="Picture 4">
            <a:extLst>
              <a:ext uri="{FF2B5EF4-FFF2-40B4-BE49-F238E27FC236}">
                <a16:creationId xmlns:a16="http://schemas.microsoft.com/office/drawing/2014/main" id="{38D03687-A59E-2AB9-D54B-8B5989831BD5}"/>
              </a:ext>
            </a:extLst>
          </p:cNvPr>
          <p:cNvPicPr>
            <a:picLocks noChangeAspect="1"/>
          </p:cNvPicPr>
          <p:nvPr/>
        </p:nvPicPr>
        <p:blipFill>
          <a:blip r:embed="rId2"/>
          <a:stretch>
            <a:fillRect/>
          </a:stretch>
        </p:blipFill>
        <p:spPr>
          <a:xfrm>
            <a:off x="2633662" y="1167176"/>
            <a:ext cx="3876675" cy="3657600"/>
          </a:xfrm>
          <a:prstGeom prst="rect">
            <a:avLst/>
          </a:prstGeom>
        </p:spPr>
      </p:pic>
    </p:spTree>
    <p:extLst>
      <p:ext uri="{BB962C8B-B14F-4D97-AF65-F5344CB8AC3E}">
        <p14:creationId xmlns:p14="http://schemas.microsoft.com/office/powerpoint/2010/main" val="23018709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5FCDD-B23E-2878-63F6-74CEC477228E}"/>
              </a:ext>
            </a:extLst>
          </p:cNvPr>
          <p:cNvSpPr>
            <a:spLocks noGrp="1"/>
          </p:cNvSpPr>
          <p:nvPr>
            <p:ph type="title"/>
          </p:nvPr>
        </p:nvSpPr>
        <p:spPr/>
        <p:txBody>
          <a:bodyPr/>
          <a:lstStyle/>
          <a:p>
            <a:r>
              <a:rPr lang="en-BE" dirty="0"/>
              <a:t>Allocation followed by cancellation</a:t>
            </a:r>
          </a:p>
        </p:txBody>
      </p:sp>
      <p:sp>
        <p:nvSpPr>
          <p:cNvPr id="3" name="Content Placeholder 2">
            <a:extLst>
              <a:ext uri="{FF2B5EF4-FFF2-40B4-BE49-F238E27FC236}">
                <a16:creationId xmlns:a16="http://schemas.microsoft.com/office/drawing/2014/main" id="{536615FD-3323-AB28-6E1C-72CE82AA5368}"/>
              </a:ext>
            </a:extLst>
          </p:cNvPr>
          <p:cNvSpPr>
            <a:spLocks noGrp="1"/>
          </p:cNvSpPr>
          <p:nvPr>
            <p:ph idx="1"/>
          </p:nvPr>
        </p:nvSpPr>
        <p:spPr/>
        <p:txBody>
          <a:bodyPr/>
          <a:lstStyle/>
          <a:p>
            <a:endParaRPr lang="en-BE" dirty="0"/>
          </a:p>
        </p:txBody>
      </p:sp>
      <p:pic>
        <p:nvPicPr>
          <p:cNvPr id="5" name="Picture 4">
            <a:extLst>
              <a:ext uri="{FF2B5EF4-FFF2-40B4-BE49-F238E27FC236}">
                <a16:creationId xmlns:a16="http://schemas.microsoft.com/office/drawing/2014/main" id="{75373B7B-8A7C-9F26-26A9-BBEE0B2E3664}"/>
              </a:ext>
            </a:extLst>
          </p:cNvPr>
          <p:cNvPicPr>
            <a:picLocks noChangeAspect="1"/>
          </p:cNvPicPr>
          <p:nvPr/>
        </p:nvPicPr>
        <p:blipFill>
          <a:blip r:embed="rId2"/>
          <a:stretch>
            <a:fillRect/>
          </a:stretch>
        </p:blipFill>
        <p:spPr>
          <a:xfrm>
            <a:off x="2705100" y="1041654"/>
            <a:ext cx="3733800" cy="3657600"/>
          </a:xfrm>
          <a:prstGeom prst="rect">
            <a:avLst/>
          </a:prstGeom>
        </p:spPr>
      </p:pic>
    </p:spTree>
    <p:extLst>
      <p:ext uri="{BB962C8B-B14F-4D97-AF65-F5344CB8AC3E}">
        <p14:creationId xmlns:p14="http://schemas.microsoft.com/office/powerpoint/2010/main" val="357237243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681C0-E013-F030-D4E9-8264E0CD473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3121505-8860-BC50-E364-86546449A47E}"/>
              </a:ext>
            </a:extLst>
          </p:cNvPr>
          <p:cNvSpPr/>
          <p:nvPr/>
        </p:nvSpPr>
        <p:spPr>
          <a:xfrm>
            <a:off x="3204245" y="1506918"/>
            <a:ext cx="3887638" cy="2647887"/>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t"/>
          <a:lstStyle/>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Interoperability</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basics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Legal framework</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Stakeholders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Implementation status</a:t>
            </a:r>
          </a:p>
          <a:p>
            <a:pPr marL="285750" lvl="1" indent="-285750">
              <a:buClr>
                <a:schemeClr val="bg2"/>
              </a:buClr>
              <a:buFont typeface="Wingdings" panose="05000000000000000000" pitchFamily="2" charset="2"/>
              <a:buChar char="§"/>
            </a:pPr>
            <a:endParaRPr lang="en-BE" sz="1400" dirty="0">
              <a:solidFill>
                <a:schemeClr val="tx1"/>
              </a:solidFill>
              <a:latin typeface="Myriad Pro" panose="020B0503030403020204" pitchFamily="34" charset="0"/>
            </a:endParaRP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The data</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technologies</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Data modelling</a:t>
            </a:r>
          </a:p>
          <a:p>
            <a:pPr marL="742846" lvl="2"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Telematics data models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Hands on with XSD files</a:t>
            </a:r>
          </a:p>
          <a:p>
            <a:pPr marL="285750" lvl="1" indent="-285750">
              <a:buClr>
                <a:schemeClr val="bg2"/>
              </a:buClr>
              <a:buFont typeface="Wingdings" panose="05000000000000000000" pitchFamily="2" charset="2"/>
              <a:buChar char="§"/>
            </a:pPr>
            <a:r>
              <a:rPr lang="en-BE" sz="1400" dirty="0">
                <a:solidFill>
                  <a:schemeClr val="tx1"/>
                </a:solidFill>
                <a:latin typeface="Myriad Pro" panose="020B0503030403020204" pitchFamily="34" charset="0"/>
              </a:rPr>
              <a:t>In depth: capacity allocation process</a:t>
            </a:r>
            <a:endParaRPr lang="en-GB" sz="1400" dirty="0">
              <a:solidFill>
                <a:schemeClr val="tx1"/>
              </a:solidFill>
              <a:latin typeface="Myriad Pro" panose="020B0503030403020204" pitchFamily="34" charset="0"/>
            </a:endParaRPr>
          </a:p>
        </p:txBody>
      </p:sp>
      <p:pic>
        <p:nvPicPr>
          <p:cNvPr id="28" name="Picture 27">
            <a:extLst>
              <a:ext uri="{FF2B5EF4-FFF2-40B4-BE49-F238E27FC236}">
                <a16:creationId xmlns:a16="http://schemas.microsoft.com/office/drawing/2014/main" id="{0A58E3A7-1888-B223-42CF-058BF713C4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1883" y="4332319"/>
            <a:ext cx="1872208" cy="676075"/>
          </a:xfrm>
          <a:prstGeom prst="rect">
            <a:avLst/>
          </a:prstGeom>
        </p:spPr>
      </p:pic>
      <p:sp>
        <p:nvSpPr>
          <p:cNvPr id="31" name="Title 1">
            <a:extLst>
              <a:ext uri="{FF2B5EF4-FFF2-40B4-BE49-F238E27FC236}">
                <a16:creationId xmlns:a16="http://schemas.microsoft.com/office/drawing/2014/main" id="{79F457FC-290B-CB98-CD47-47B6F1AE9501}"/>
              </a:ext>
            </a:extLst>
          </p:cNvPr>
          <p:cNvSpPr>
            <a:spLocks noGrp="1"/>
          </p:cNvSpPr>
          <p:nvPr>
            <p:ph type="title"/>
          </p:nvPr>
        </p:nvSpPr>
        <p:spPr>
          <a:xfrm>
            <a:off x="1115616" y="1"/>
            <a:ext cx="6840760" cy="681540"/>
          </a:xfrm>
        </p:spPr>
        <p:txBody>
          <a:bodyPr/>
          <a:lstStyle/>
          <a:p>
            <a:r>
              <a:rPr lang="fr-BE" dirty="0"/>
              <a:t>Module Agenda</a:t>
            </a:r>
            <a:endParaRPr lang="en-BE" dirty="0"/>
          </a:p>
        </p:txBody>
      </p:sp>
      <p:grpSp>
        <p:nvGrpSpPr>
          <p:cNvPr id="2" name="Group 1">
            <a:extLst>
              <a:ext uri="{FF2B5EF4-FFF2-40B4-BE49-F238E27FC236}">
                <a16:creationId xmlns:a16="http://schemas.microsoft.com/office/drawing/2014/main" id="{146350D0-D88B-5E49-C7BE-31F2815E8B71}"/>
              </a:ext>
            </a:extLst>
          </p:cNvPr>
          <p:cNvGrpSpPr/>
          <p:nvPr/>
        </p:nvGrpSpPr>
        <p:grpSpPr>
          <a:xfrm>
            <a:off x="1160548" y="1497941"/>
            <a:ext cx="1935090" cy="1161054"/>
            <a:chOff x="0" y="1945398"/>
            <a:chExt cx="1935090" cy="1161054"/>
          </a:xfrm>
        </p:grpSpPr>
        <p:sp>
          <p:nvSpPr>
            <p:cNvPr id="3" name="Rectangle 2">
              <a:extLst>
                <a:ext uri="{FF2B5EF4-FFF2-40B4-BE49-F238E27FC236}">
                  <a16:creationId xmlns:a16="http://schemas.microsoft.com/office/drawing/2014/main" id="{B76C1937-0E5D-3D2C-7A31-63B77E808E5D}"/>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8" name="TextBox 7">
              <a:extLst>
                <a:ext uri="{FF2B5EF4-FFF2-40B4-BE49-F238E27FC236}">
                  <a16:creationId xmlns:a16="http://schemas.microsoft.com/office/drawing/2014/main" id="{95892720-26B5-7E98-8DD3-72A13E581AAE}"/>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General overview</a:t>
              </a:r>
            </a:p>
          </p:txBody>
        </p:sp>
      </p:grpSp>
      <p:grpSp>
        <p:nvGrpSpPr>
          <p:cNvPr id="5" name="Group 4">
            <a:extLst>
              <a:ext uri="{FF2B5EF4-FFF2-40B4-BE49-F238E27FC236}">
                <a16:creationId xmlns:a16="http://schemas.microsoft.com/office/drawing/2014/main" id="{D21D3209-1467-DF2D-EF30-6DCE1EC8D661}"/>
              </a:ext>
            </a:extLst>
          </p:cNvPr>
          <p:cNvGrpSpPr/>
          <p:nvPr/>
        </p:nvGrpSpPr>
        <p:grpSpPr>
          <a:xfrm>
            <a:off x="1160548" y="2785133"/>
            <a:ext cx="1935090" cy="1369672"/>
            <a:chOff x="0" y="1945398"/>
            <a:chExt cx="1935090" cy="1161054"/>
          </a:xfrm>
        </p:grpSpPr>
        <p:sp>
          <p:nvSpPr>
            <p:cNvPr id="6" name="Rectangle 5">
              <a:extLst>
                <a:ext uri="{FF2B5EF4-FFF2-40B4-BE49-F238E27FC236}">
                  <a16:creationId xmlns:a16="http://schemas.microsoft.com/office/drawing/2014/main" id="{6EA0C24D-CB41-2F65-F0F3-3C13F1DFED30}"/>
                </a:ext>
              </a:extLst>
            </p:cNvPr>
            <p:cNvSpPr/>
            <p:nvPr/>
          </p:nvSpPr>
          <p:spPr>
            <a:xfrm>
              <a:off x="0" y="1945398"/>
              <a:ext cx="1935090" cy="1161054"/>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BE"/>
            </a:p>
          </p:txBody>
        </p:sp>
        <p:sp>
          <p:nvSpPr>
            <p:cNvPr id="9" name="TextBox 8">
              <a:extLst>
                <a:ext uri="{FF2B5EF4-FFF2-40B4-BE49-F238E27FC236}">
                  <a16:creationId xmlns:a16="http://schemas.microsoft.com/office/drawing/2014/main" id="{63104A4D-6A70-2750-099C-C19BD461969A}"/>
                </a:ext>
              </a:extLst>
            </p:cNvPr>
            <p:cNvSpPr txBox="1"/>
            <p:nvPr/>
          </p:nvSpPr>
          <p:spPr>
            <a:xfrm>
              <a:off x="0" y="1945398"/>
              <a:ext cx="1935090" cy="116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BE" sz="1900" kern="1200" dirty="0">
                  <a:latin typeface="Myriad Pro" panose="020B0503030403020204" pitchFamily="34" charset="0"/>
                </a:rPr>
                <a:t>In depth</a:t>
              </a:r>
            </a:p>
          </p:txBody>
        </p:sp>
      </p:grpSp>
    </p:spTree>
    <p:extLst>
      <p:ext uri="{BB962C8B-B14F-4D97-AF65-F5344CB8AC3E}">
        <p14:creationId xmlns:p14="http://schemas.microsoft.com/office/powerpoint/2010/main" val="375506273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34F4B-2B26-482C-FCD6-B6A0781FBB8E}"/>
              </a:ext>
            </a:extLst>
          </p:cNvPr>
          <p:cNvSpPr>
            <a:spLocks noGrp="1"/>
          </p:cNvSpPr>
          <p:nvPr>
            <p:ph type="title"/>
          </p:nvPr>
        </p:nvSpPr>
        <p:spPr/>
        <p:txBody>
          <a:bodyPr/>
          <a:lstStyle/>
          <a:p>
            <a:r>
              <a:rPr lang="fr-BE"/>
              <a:t>Do </a:t>
            </a:r>
            <a:r>
              <a:rPr lang="fr-BE" err="1"/>
              <a:t>you</a:t>
            </a:r>
            <a:r>
              <a:rPr lang="fr-BE"/>
              <a:t> have questions?</a:t>
            </a:r>
            <a:endParaRPr lang="en-BE"/>
          </a:p>
        </p:txBody>
      </p:sp>
      <p:pic>
        <p:nvPicPr>
          <p:cNvPr id="4" name="Content Placeholder 3" descr="Here's a Look at the Cybersecurity Guidance Questions the SEC is ...">
            <a:extLst>
              <a:ext uri="{FF2B5EF4-FFF2-40B4-BE49-F238E27FC236}">
                <a16:creationId xmlns:a16="http://schemas.microsoft.com/office/drawing/2014/main" id="{B9E89DF5-7FEA-A3FB-667F-5CFCEA02A002}"/>
              </a:ext>
            </a:extLst>
          </p:cNvPr>
          <p:cNvPicPr>
            <a:picLocks noGrp="1" noChangeAspect="1" noChangeArrowheads="1"/>
          </p:cNvPicPr>
          <p:nvPr>
            <p:ph idx="1"/>
          </p:nvPr>
        </p:nvPicPr>
        <p:blipFill>
          <a:blip r:embed="rId2">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2840496" y="904875"/>
            <a:ext cx="4121820" cy="3697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5853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2BFCD-2F37-89BF-2F72-206C62B835BF}"/>
              </a:ext>
            </a:extLst>
          </p:cNvPr>
          <p:cNvSpPr>
            <a:spLocks noGrp="1"/>
          </p:cNvSpPr>
          <p:nvPr>
            <p:ph type="title"/>
          </p:nvPr>
        </p:nvSpPr>
        <p:spPr/>
        <p:txBody>
          <a:bodyPr/>
          <a:lstStyle/>
          <a:p>
            <a:r>
              <a:rPr lang="en-BE" dirty="0"/>
              <a:t>In case of questions later</a:t>
            </a:r>
          </a:p>
        </p:txBody>
      </p:sp>
      <p:sp>
        <p:nvSpPr>
          <p:cNvPr id="3" name="Content Placeholder 2">
            <a:extLst>
              <a:ext uri="{FF2B5EF4-FFF2-40B4-BE49-F238E27FC236}">
                <a16:creationId xmlns:a16="http://schemas.microsoft.com/office/drawing/2014/main" id="{D5F97202-CEBE-5B80-1D0B-6DE8B11C11F3}"/>
              </a:ext>
            </a:extLst>
          </p:cNvPr>
          <p:cNvSpPr>
            <a:spLocks noGrp="1"/>
          </p:cNvSpPr>
          <p:nvPr>
            <p:ph idx="1"/>
          </p:nvPr>
        </p:nvSpPr>
        <p:spPr/>
        <p:txBody>
          <a:bodyPr/>
          <a:lstStyle/>
          <a:p>
            <a:pPr lvl="0" defTabSz="914400" eaLnBrk="0" fontAlgn="base" hangingPunct="0">
              <a:spcBef>
                <a:spcPct val="0"/>
              </a:spcBef>
              <a:spcAft>
                <a:spcPct val="0"/>
              </a:spcAft>
            </a:pPr>
            <a:r>
              <a:rPr lang="en-BE" altLang="en-BE" sz="2400" dirty="0">
                <a:solidFill>
                  <a:schemeClr val="tx1"/>
                </a:solidFill>
                <a:latin typeface="Arial" panose="020B0604020202020204" pitchFamily="34" charset="0"/>
              </a:rPr>
              <a:t>Tech support: ERA </a:t>
            </a:r>
            <a:r>
              <a:rPr lang="en-BE" altLang="en-BE" sz="2400" dirty="0">
                <a:solidFill>
                  <a:schemeClr val="tx1"/>
                </a:solidFill>
                <a:latin typeface="Arial" panose="020B0604020202020204" pitchFamily="34" charset="0"/>
                <a:hlinkClick r:id="rId2"/>
              </a:rPr>
              <a:t>TAF_TSI@era.europa.eu</a:t>
            </a:r>
            <a:r>
              <a:rPr lang="en-BE" altLang="en-BE" sz="2400" dirty="0">
                <a:solidFill>
                  <a:schemeClr val="tx1"/>
                </a:solidFill>
                <a:latin typeface="Arial" panose="020B0604020202020204" pitchFamily="34" charset="0"/>
              </a:rPr>
              <a:t> </a:t>
            </a:r>
          </a:p>
          <a:p>
            <a:pPr lvl="0" defTabSz="914400" eaLnBrk="0" fontAlgn="base" hangingPunct="0">
              <a:spcBef>
                <a:spcPct val="0"/>
              </a:spcBef>
              <a:spcAft>
                <a:spcPct val="0"/>
              </a:spcAft>
            </a:pPr>
            <a:endParaRPr lang="en-BE" altLang="en-BE" sz="2400" dirty="0">
              <a:solidFill>
                <a:schemeClr val="tx1"/>
              </a:solidFill>
              <a:latin typeface="Arial" panose="020B0604020202020204" pitchFamily="34" charset="0"/>
            </a:endParaRPr>
          </a:p>
          <a:p>
            <a:pPr lvl="0" defTabSz="914400" eaLnBrk="0" fontAlgn="base" hangingPunct="0">
              <a:spcBef>
                <a:spcPct val="0"/>
              </a:spcBef>
              <a:spcAft>
                <a:spcPct val="0"/>
              </a:spcAft>
            </a:pPr>
            <a:r>
              <a:rPr lang="en-BE" altLang="en-BE" sz="2400" dirty="0">
                <a:solidFill>
                  <a:schemeClr val="tx1"/>
                </a:solidFill>
                <a:latin typeface="Arial" panose="020B0604020202020204" pitchFamily="34" charset="0"/>
              </a:rPr>
              <a:t>Administrative support: national NCP </a:t>
            </a:r>
            <a:r>
              <a:rPr lang="en-BE" altLang="en-BE" sz="2400" dirty="0">
                <a:solidFill>
                  <a:schemeClr val="tx1"/>
                </a:solidFill>
                <a:latin typeface="Arial" panose="020B0604020202020204" pitchFamily="34" charset="0"/>
                <a:hlinkClick r:id="rId3"/>
              </a:rPr>
              <a:t>taftap@mobilit.fgov.be</a:t>
            </a:r>
            <a:r>
              <a:rPr lang="en-BE" altLang="en-BE" sz="2400" dirty="0">
                <a:solidFill>
                  <a:schemeClr val="tx1"/>
                </a:solidFill>
                <a:latin typeface="Arial" panose="020B0604020202020204" pitchFamily="34" charset="0"/>
              </a:rPr>
              <a:t> </a:t>
            </a:r>
          </a:p>
          <a:p>
            <a:pPr lvl="0" defTabSz="914400" eaLnBrk="0" fontAlgn="base" hangingPunct="0">
              <a:spcBef>
                <a:spcPct val="0"/>
              </a:spcBef>
              <a:spcAft>
                <a:spcPct val="0"/>
              </a:spcAft>
            </a:pPr>
            <a:endParaRPr lang="en-BE" altLang="en-BE" sz="2400" dirty="0">
              <a:solidFill>
                <a:schemeClr val="tx1"/>
              </a:solidFill>
              <a:latin typeface="Arial" panose="020B0604020202020204" pitchFamily="34" charset="0"/>
            </a:endParaRPr>
          </a:p>
          <a:p>
            <a:pPr lvl="0" defTabSz="914400" eaLnBrk="0" fontAlgn="base" hangingPunct="0">
              <a:spcBef>
                <a:spcPct val="0"/>
              </a:spcBef>
              <a:spcAft>
                <a:spcPct val="0"/>
              </a:spcAft>
            </a:pPr>
            <a:r>
              <a:rPr lang="en-BE" altLang="en-BE" sz="2400" dirty="0">
                <a:solidFill>
                  <a:schemeClr val="tx1"/>
                </a:solidFill>
                <a:latin typeface="Arial" panose="020B0604020202020204" pitchFamily="34" charset="0"/>
              </a:rPr>
              <a:t>You are also free to contact me: </a:t>
            </a:r>
          </a:p>
          <a:p>
            <a:pPr lvl="0" defTabSz="914400" eaLnBrk="0" fontAlgn="base" hangingPunct="0">
              <a:spcBef>
                <a:spcPct val="0"/>
              </a:spcBef>
              <a:spcAft>
                <a:spcPct val="0"/>
              </a:spcAft>
            </a:pPr>
            <a:r>
              <a:rPr lang="en-BE" altLang="en-BE" sz="2400" dirty="0">
                <a:solidFill>
                  <a:schemeClr val="tx1"/>
                </a:solidFill>
                <a:latin typeface="Arial" panose="020B0604020202020204" pitchFamily="34" charset="0"/>
                <a:hlinkClick r:id="rId4"/>
              </a:rPr>
              <a:t>mathias@matdata.eu</a:t>
            </a:r>
            <a:r>
              <a:rPr lang="en-BE" altLang="en-BE" sz="2400" dirty="0">
                <a:solidFill>
                  <a:schemeClr val="tx1"/>
                </a:solidFill>
                <a:latin typeface="Arial" panose="020B0604020202020204" pitchFamily="34" charset="0"/>
              </a:rPr>
              <a:t> </a:t>
            </a:r>
            <a:r>
              <a:rPr lang="nl-BE" altLang="en-BE" sz="2400" dirty="0">
                <a:solidFill>
                  <a:schemeClr val="tx1"/>
                </a:solidFill>
                <a:latin typeface="Arial" panose="020B0604020202020204" pitchFamily="34" charset="0"/>
                <a:hlinkClick r:id="rId5"/>
              </a:rPr>
              <a:t>https://www.linkedin.com/in/mathiasvda/</a:t>
            </a:r>
            <a:r>
              <a:rPr lang="en-BE" altLang="en-BE" sz="2400" dirty="0">
                <a:solidFill>
                  <a:schemeClr val="tx1"/>
                </a:solidFill>
                <a:latin typeface="Arial" panose="020B0604020202020204" pitchFamily="34" charset="0"/>
              </a:rPr>
              <a:t> </a:t>
            </a:r>
          </a:p>
          <a:p>
            <a:pPr lvl="0" defTabSz="914400" eaLnBrk="0" fontAlgn="base" hangingPunct="0">
              <a:spcBef>
                <a:spcPct val="0"/>
              </a:spcBef>
              <a:spcAft>
                <a:spcPct val="0"/>
              </a:spcAft>
            </a:pPr>
            <a:endParaRPr lang="en-BE" altLang="en-BE" sz="2400" dirty="0">
              <a:solidFill>
                <a:schemeClr val="tx1"/>
              </a:solidFill>
              <a:latin typeface="Arial" panose="020B0604020202020204" pitchFamily="34" charset="0"/>
            </a:endParaRPr>
          </a:p>
          <a:p>
            <a:endParaRPr lang="en-BE" dirty="0"/>
          </a:p>
        </p:txBody>
      </p:sp>
    </p:spTree>
    <p:extLst>
      <p:ext uri="{BB962C8B-B14F-4D97-AF65-F5344CB8AC3E}">
        <p14:creationId xmlns:p14="http://schemas.microsoft.com/office/powerpoint/2010/main" val="151786546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F1170-DFEB-ABD1-B453-5C4C3BF9FD9C}"/>
            </a:ext>
          </a:extLst>
        </p:cNvPr>
        <p:cNvGrpSpPr/>
        <p:nvPr/>
      </p:nvGrpSpPr>
      <p:grpSpPr>
        <a:xfrm>
          <a:off x="0" y="0"/>
          <a:ext cx="0" cy="0"/>
          <a:chOff x="0" y="0"/>
          <a:chExt cx="0" cy="0"/>
        </a:xfrm>
      </p:grpSpPr>
      <p:pic>
        <p:nvPicPr>
          <p:cNvPr id="10" name="Picture 9" descr="Sticky notes with question marks">
            <a:extLst>
              <a:ext uri="{FF2B5EF4-FFF2-40B4-BE49-F238E27FC236}">
                <a16:creationId xmlns:a16="http://schemas.microsoft.com/office/drawing/2014/main" id="{B19C33F7-6910-F18A-E9FB-59A30C80149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816581"/>
            <a:ext cx="9143980" cy="4326919"/>
          </a:xfrm>
          <a:prstGeom prst="rect">
            <a:avLst/>
          </a:prstGeom>
          <a:noFill/>
        </p:spPr>
      </p:pic>
      <p:sp>
        <p:nvSpPr>
          <p:cNvPr id="2" name="Title 1">
            <a:extLst>
              <a:ext uri="{FF2B5EF4-FFF2-40B4-BE49-F238E27FC236}">
                <a16:creationId xmlns:a16="http://schemas.microsoft.com/office/drawing/2014/main" id="{725743E9-8646-EAD8-A77B-2FD012CDCEBD}"/>
              </a:ext>
            </a:extLst>
          </p:cNvPr>
          <p:cNvSpPr>
            <a:spLocks noGrp="1"/>
          </p:cNvSpPr>
          <p:nvPr>
            <p:ph type="body" sz="quarter" idx="11"/>
          </p:nvPr>
        </p:nvSpPr>
        <p:spPr>
          <a:xfrm>
            <a:off x="465976" y="3162300"/>
            <a:ext cx="2970644" cy="1627320"/>
          </a:xfrm>
        </p:spPr>
        <p:txBody>
          <a:bodyPr anchor="ctr">
            <a:normAutofit/>
          </a:bodyPr>
          <a:lstStyle/>
          <a:p>
            <a:pPr>
              <a:spcAft>
                <a:spcPts val="600"/>
              </a:spcAft>
            </a:pPr>
            <a:r>
              <a:rPr lang="en-BE"/>
              <a:t>Quiz!</a:t>
            </a:r>
          </a:p>
        </p:txBody>
      </p:sp>
    </p:spTree>
    <p:extLst>
      <p:ext uri="{BB962C8B-B14F-4D97-AF65-F5344CB8AC3E}">
        <p14:creationId xmlns:p14="http://schemas.microsoft.com/office/powerpoint/2010/main" val="309804473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401B98-46A9-1D47-DD18-CC5EED743BB7}"/>
              </a:ext>
            </a:extLst>
          </p:cNvPr>
          <p:cNvSpPr>
            <a:spLocks noGrp="1"/>
          </p:cNvSpPr>
          <p:nvPr>
            <p:ph type="title"/>
          </p:nvPr>
        </p:nvSpPr>
        <p:spPr/>
        <p:txBody>
          <a:bodyPr/>
          <a:lstStyle/>
          <a:p>
            <a:r>
              <a:rPr lang="en-BE" dirty="0"/>
              <a:t>Question 1</a:t>
            </a:r>
          </a:p>
        </p:txBody>
      </p:sp>
      <p:sp>
        <p:nvSpPr>
          <p:cNvPr id="5" name="Content Placeholder 4">
            <a:extLst>
              <a:ext uri="{FF2B5EF4-FFF2-40B4-BE49-F238E27FC236}">
                <a16:creationId xmlns:a16="http://schemas.microsoft.com/office/drawing/2014/main" id="{4AB10CF4-0E40-61EC-4C16-B2839BA2EAC2}"/>
              </a:ext>
            </a:extLst>
          </p:cNvPr>
          <p:cNvSpPr>
            <a:spLocks noGrp="1"/>
          </p:cNvSpPr>
          <p:nvPr>
            <p:ph idx="1"/>
          </p:nvPr>
        </p:nvSpPr>
        <p:spPr/>
        <p:txBody>
          <a:bodyPr>
            <a:normAutofit fontScale="92500" lnSpcReduction="10000"/>
          </a:bodyPr>
          <a:lstStyle/>
          <a:p>
            <a:r>
              <a:rPr lang="en-US" dirty="0"/>
              <a:t>What are the 6 essential requirements specified in the railway directives?</a:t>
            </a:r>
            <a:endParaRPr lang="en-BE" dirty="0"/>
          </a:p>
          <a:p>
            <a:endParaRPr lang="en-BE" dirty="0"/>
          </a:p>
          <a:p>
            <a:pPr marL="342900" indent="-342900">
              <a:buFont typeface="Wingdings" panose="05000000000000000000" pitchFamily="2" charset="2"/>
              <a:buChar char="q"/>
            </a:pPr>
            <a:r>
              <a:rPr lang="en-US" dirty="0"/>
              <a:t>Safety, Speed, Health, Environmental protection, Technical compatibility, Accessibility</a:t>
            </a:r>
            <a:endParaRPr lang="en-BE" dirty="0"/>
          </a:p>
          <a:p>
            <a:pPr marL="342900" indent="-342900">
              <a:buFont typeface="Wingdings" panose="05000000000000000000" pitchFamily="2" charset="2"/>
              <a:buChar char="q"/>
            </a:pPr>
            <a:r>
              <a:rPr lang="en-US" dirty="0"/>
              <a:t>Safety, Reliability and availability, Health, Environmental protection, Technical compatibility, Accessibility</a:t>
            </a:r>
            <a:endParaRPr lang="en-BE" dirty="0"/>
          </a:p>
          <a:p>
            <a:pPr marL="342900" indent="-342900">
              <a:buFont typeface="Wingdings" panose="05000000000000000000" pitchFamily="2" charset="2"/>
              <a:buChar char="q"/>
            </a:pPr>
            <a:r>
              <a:rPr lang="en-US" dirty="0"/>
              <a:t>Safety, Reliability and availability, Health, Efficiency, Technical compatibility, Accessibility</a:t>
            </a:r>
            <a:endParaRPr lang="en-BE" dirty="0"/>
          </a:p>
          <a:p>
            <a:pPr marL="342900" indent="-342900">
              <a:buFont typeface="Wingdings" panose="05000000000000000000" pitchFamily="2" charset="2"/>
              <a:buChar char="q"/>
            </a:pPr>
            <a:r>
              <a:rPr lang="en-US" dirty="0"/>
              <a:t>Safety, Reliability and availability, Security, Environmental protection, Technical compatibility, Accessibility</a:t>
            </a:r>
            <a:endParaRPr lang="en-BE" dirty="0"/>
          </a:p>
        </p:txBody>
      </p:sp>
    </p:spTree>
    <p:extLst>
      <p:ext uri="{BB962C8B-B14F-4D97-AF65-F5344CB8AC3E}">
        <p14:creationId xmlns:p14="http://schemas.microsoft.com/office/powerpoint/2010/main" val="320778301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15D68-36A9-ADEF-591E-C3A60C4E2E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96E571-C591-0A42-C437-9BC32272268C}"/>
              </a:ext>
            </a:extLst>
          </p:cNvPr>
          <p:cNvSpPr>
            <a:spLocks noGrp="1"/>
          </p:cNvSpPr>
          <p:nvPr>
            <p:ph type="title"/>
          </p:nvPr>
        </p:nvSpPr>
        <p:spPr/>
        <p:txBody>
          <a:bodyPr/>
          <a:lstStyle/>
          <a:p>
            <a:r>
              <a:rPr lang="en-BE" dirty="0"/>
              <a:t>Question 2</a:t>
            </a:r>
          </a:p>
        </p:txBody>
      </p:sp>
      <p:sp>
        <p:nvSpPr>
          <p:cNvPr id="5" name="Content Placeholder 4">
            <a:extLst>
              <a:ext uri="{FF2B5EF4-FFF2-40B4-BE49-F238E27FC236}">
                <a16:creationId xmlns:a16="http://schemas.microsoft.com/office/drawing/2014/main" id="{2C8955E3-784A-3701-D681-6C717ED3A8B3}"/>
              </a:ext>
            </a:extLst>
          </p:cNvPr>
          <p:cNvSpPr>
            <a:spLocks noGrp="1"/>
          </p:cNvSpPr>
          <p:nvPr>
            <p:ph idx="1"/>
          </p:nvPr>
        </p:nvSpPr>
        <p:spPr/>
        <p:txBody>
          <a:bodyPr>
            <a:normAutofit/>
          </a:bodyPr>
          <a:lstStyle/>
          <a:p>
            <a:r>
              <a:rPr lang="en-US" dirty="0"/>
              <a:t>What does PLC stand for in telematics?</a:t>
            </a:r>
            <a:endParaRPr lang="en-BE" dirty="0"/>
          </a:p>
          <a:p>
            <a:endParaRPr lang="en-BE" dirty="0"/>
          </a:p>
          <a:p>
            <a:pPr marL="342900" indent="-342900">
              <a:buFont typeface="Wingdings" panose="05000000000000000000" pitchFamily="2" charset="2"/>
              <a:buChar char="q"/>
            </a:pPr>
            <a:r>
              <a:rPr lang="en-US" dirty="0"/>
              <a:t>Primary Location Code</a:t>
            </a:r>
            <a:endParaRPr lang="en-BE" dirty="0"/>
          </a:p>
          <a:p>
            <a:pPr marL="342900" indent="-342900">
              <a:buFont typeface="Wingdings" panose="05000000000000000000" pitchFamily="2" charset="2"/>
              <a:buChar char="q"/>
            </a:pPr>
            <a:r>
              <a:rPr lang="nl-BE" dirty="0"/>
              <a:t>Public </a:t>
            </a:r>
            <a:r>
              <a:rPr lang="nl-BE" dirty="0" err="1"/>
              <a:t>Location</a:t>
            </a:r>
            <a:r>
              <a:rPr lang="nl-BE" dirty="0"/>
              <a:t> Code</a:t>
            </a:r>
            <a:endParaRPr lang="en-BE" dirty="0"/>
          </a:p>
          <a:p>
            <a:pPr marL="342900" indent="-342900">
              <a:buFont typeface="Wingdings" panose="05000000000000000000" pitchFamily="2" charset="2"/>
              <a:buChar char="q"/>
            </a:pPr>
            <a:r>
              <a:rPr lang="nl-BE" dirty="0" err="1"/>
              <a:t>Path</a:t>
            </a:r>
            <a:r>
              <a:rPr lang="nl-BE" dirty="0"/>
              <a:t> </a:t>
            </a:r>
            <a:r>
              <a:rPr lang="nl-BE" dirty="0" err="1"/>
              <a:t>Location</a:t>
            </a:r>
            <a:r>
              <a:rPr lang="nl-BE" dirty="0"/>
              <a:t> Code</a:t>
            </a:r>
            <a:endParaRPr lang="en-BE" dirty="0"/>
          </a:p>
          <a:p>
            <a:pPr marL="342900" indent="-342900">
              <a:buFont typeface="Wingdings" panose="05000000000000000000" pitchFamily="2" charset="2"/>
              <a:buChar char="q"/>
            </a:pPr>
            <a:r>
              <a:rPr lang="nl-BE" dirty="0" err="1"/>
              <a:t>Primary</a:t>
            </a:r>
            <a:r>
              <a:rPr lang="nl-BE" dirty="0"/>
              <a:t> Line Code</a:t>
            </a:r>
            <a:endParaRPr lang="en-BE" dirty="0"/>
          </a:p>
        </p:txBody>
      </p:sp>
    </p:spTree>
    <p:extLst>
      <p:ext uri="{BB962C8B-B14F-4D97-AF65-F5344CB8AC3E}">
        <p14:creationId xmlns:p14="http://schemas.microsoft.com/office/powerpoint/2010/main" val="422911171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C57E2-4A49-D2D8-4BCB-1066F6F798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341902-D586-D23F-3509-6E27A202AA84}"/>
              </a:ext>
            </a:extLst>
          </p:cNvPr>
          <p:cNvSpPr>
            <a:spLocks noGrp="1"/>
          </p:cNvSpPr>
          <p:nvPr>
            <p:ph type="title"/>
          </p:nvPr>
        </p:nvSpPr>
        <p:spPr/>
        <p:txBody>
          <a:bodyPr/>
          <a:lstStyle/>
          <a:p>
            <a:r>
              <a:rPr lang="en-BE" dirty="0"/>
              <a:t>Question 3</a:t>
            </a:r>
          </a:p>
        </p:txBody>
      </p:sp>
      <p:sp>
        <p:nvSpPr>
          <p:cNvPr id="5" name="Content Placeholder 4">
            <a:extLst>
              <a:ext uri="{FF2B5EF4-FFF2-40B4-BE49-F238E27FC236}">
                <a16:creationId xmlns:a16="http://schemas.microsoft.com/office/drawing/2014/main" id="{7ACB4917-0754-2509-F369-1C1641EAF7B5}"/>
              </a:ext>
            </a:extLst>
          </p:cNvPr>
          <p:cNvSpPr>
            <a:spLocks noGrp="1"/>
          </p:cNvSpPr>
          <p:nvPr>
            <p:ph idx="1"/>
          </p:nvPr>
        </p:nvSpPr>
        <p:spPr/>
        <p:txBody>
          <a:bodyPr>
            <a:normAutofit fontScale="92500"/>
          </a:bodyPr>
          <a:lstStyle/>
          <a:p>
            <a:r>
              <a:rPr lang="en-US" dirty="0"/>
              <a:t>What is </a:t>
            </a:r>
            <a:r>
              <a:rPr lang="en-US" dirty="0" err="1"/>
              <a:t>eFTI</a:t>
            </a:r>
            <a:r>
              <a:rPr lang="en-US" dirty="0"/>
              <a:t> about?</a:t>
            </a:r>
            <a:endParaRPr lang="en-BE" dirty="0"/>
          </a:p>
          <a:p>
            <a:endParaRPr lang="en-BE" dirty="0"/>
          </a:p>
          <a:p>
            <a:pPr marL="342900" indent="-342900">
              <a:buFont typeface="Wingdings" panose="05000000000000000000" pitchFamily="2" charset="2"/>
              <a:buChar char="q"/>
            </a:pPr>
            <a:r>
              <a:rPr lang="en-US" dirty="0"/>
              <a:t>European freight tracking interface for real-time train position monitoring across borders</a:t>
            </a:r>
            <a:endParaRPr lang="en-BE" dirty="0"/>
          </a:p>
          <a:p>
            <a:pPr marL="342900" indent="-342900">
              <a:buFont typeface="Wingdings" panose="05000000000000000000" pitchFamily="2" charset="2"/>
              <a:buChar char="q"/>
            </a:pPr>
            <a:r>
              <a:rPr lang="en-US" dirty="0"/>
              <a:t>Electronic freight transport information regulation requiring digital consignment notes and freight documents by July 2027</a:t>
            </a:r>
            <a:endParaRPr lang="en-BE" dirty="0"/>
          </a:p>
          <a:p>
            <a:pPr marL="342900" indent="-342900">
              <a:buFont typeface="Wingdings" panose="05000000000000000000" pitchFamily="2" charset="2"/>
              <a:buChar char="q"/>
            </a:pPr>
            <a:r>
              <a:rPr lang="en-US" dirty="0"/>
              <a:t>Electronic freight tariff integration system for standardized pricing between railway operators</a:t>
            </a:r>
            <a:endParaRPr lang="en-BE" dirty="0"/>
          </a:p>
          <a:p>
            <a:pPr marL="342900" indent="-342900">
              <a:buFont typeface="Wingdings" panose="05000000000000000000" pitchFamily="2" charset="2"/>
              <a:buChar char="q"/>
            </a:pPr>
            <a:r>
              <a:rPr lang="en-US" dirty="0"/>
              <a:t>European freight terminal information database for capacity allocation and booking</a:t>
            </a:r>
            <a:endParaRPr lang="en-BE" dirty="0"/>
          </a:p>
        </p:txBody>
      </p:sp>
    </p:spTree>
    <p:extLst>
      <p:ext uri="{BB962C8B-B14F-4D97-AF65-F5344CB8AC3E}">
        <p14:creationId xmlns:p14="http://schemas.microsoft.com/office/powerpoint/2010/main" val="343578157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B0B04-FA5F-F8A6-538C-1F6FEA37B8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08AD43-D55E-6D30-B248-B0C88E59A9BA}"/>
              </a:ext>
            </a:extLst>
          </p:cNvPr>
          <p:cNvSpPr>
            <a:spLocks noGrp="1"/>
          </p:cNvSpPr>
          <p:nvPr>
            <p:ph type="title"/>
          </p:nvPr>
        </p:nvSpPr>
        <p:spPr/>
        <p:txBody>
          <a:bodyPr/>
          <a:lstStyle/>
          <a:p>
            <a:r>
              <a:rPr lang="en-BE" dirty="0"/>
              <a:t>Question 4</a:t>
            </a:r>
          </a:p>
        </p:txBody>
      </p:sp>
      <p:sp>
        <p:nvSpPr>
          <p:cNvPr id="5" name="Content Placeholder 4">
            <a:extLst>
              <a:ext uri="{FF2B5EF4-FFF2-40B4-BE49-F238E27FC236}">
                <a16:creationId xmlns:a16="http://schemas.microsoft.com/office/drawing/2014/main" id="{95331BAC-1F52-A47E-83D4-77BEB94A8472}"/>
              </a:ext>
            </a:extLst>
          </p:cNvPr>
          <p:cNvSpPr>
            <a:spLocks noGrp="1"/>
          </p:cNvSpPr>
          <p:nvPr>
            <p:ph idx="1"/>
          </p:nvPr>
        </p:nvSpPr>
        <p:spPr/>
        <p:txBody>
          <a:bodyPr>
            <a:normAutofit/>
          </a:bodyPr>
          <a:lstStyle/>
          <a:p>
            <a:r>
              <a:rPr lang="en-US" dirty="0"/>
              <a:t>What is one of the main pain points regarding the new TSI Telematics implementation?</a:t>
            </a:r>
            <a:endParaRPr lang="en-BE" dirty="0"/>
          </a:p>
          <a:p>
            <a:endParaRPr lang="en-BE" dirty="0"/>
          </a:p>
          <a:p>
            <a:pPr marL="342900" indent="-342900">
              <a:buFont typeface="Wingdings" panose="05000000000000000000" pitchFamily="2" charset="2"/>
              <a:buChar char="q"/>
            </a:pPr>
            <a:r>
              <a:rPr lang="en-US" dirty="0"/>
              <a:t>Too many data formats</a:t>
            </a:r>
            <a:endParaRPr lang="en-BE" dirty="0"/>
          </a:p>
          <a:p>
            <a:pPr marL="342900" indent="-342900">
              <a:buFont typeface="Wingdings" panose="05000000000000000000" pitchFamily="2" charset="2"/>
              <a:buChar char="q"/>
            </a:pPr>
            <a:r>
              <a:rPr lang="nl-BE" dirty="0" err="1"/>
              <a:t>Implementation</a:t>
            </a:r>
            <a:r>
              <a:rPr lang="nl-BE" dirty="0"/>
              <a:t> deadline </a:t>
            </a:r>
            <a:r>
              <a:rPr lang="nl-BE" dirty="0" err="1"/>
              <a:t>too</a:t>
            </a:r>
            <a:r>
              <a:rPr lang="nl-BE" dirty="0"/>
              <a:t> short</a:t>
            </a:r>
            <a:endParaRPr lang="en-BE" dirty="0"/>
          </a:p>
          <a:p>
            <a:pPr marL="342900" indent="-342900">
              <a:buFont typeface="Wingdings" panose="05000000000000000000" pitchFamily="2" charset="2"/>
              <a:buChar char="q"/>
            </a:pPr>
            <a:r>
              <a:rPr lang="nl-BE" dirty="0" err="1"/>
              <a:t>Lack</a:t>
            </a:r>
            <a:r>
              <a:rPr lang="nl-BE" dirty="0"/>
              <a:t> of </a:t>
            </a:r>
            <a:r>
              <a:rPr lang="nl-BE" dirty="0" err="1"/>
              <a:t>standards</a:t>
            </a:r>
            <a:endParaRPr lang="en-BE" dirty="0"/>
          </a:p>
          <a:p>
            <a:pPr marL="342900" indent="-342900">
              <a:buFont typeface="Wingdings" panose="05000000000000000000" pitchFamily="2" charset="2"/>
              <a:buChar char="q"/>
            </a:pPr>
            <a:r>
              <a:rPr lang="nl-BE" dirty="0"/>
              <a:t>Missing governance </a:t>
            </a:r>
            <a:r>
              <a:rPr lang="nl-BE" dirty="0" err="1"/>
              <a:t>structure</a:t>
            </a:r>
            <a:endParaRPr lang="en-BE" dirty="0"/>
          </a:p>
        </p:txBody>
      </p:sp>
    </p:spTree>
    <p:extLst>
      <p:ext uri="{BB962C8B-B14F-4D97-AF65-F5344CB8AC3E}">
        <p14:creationId xmlns:p14="http://schemas.microsoft.com/office/powerpoint/2010/main" val="394523815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6F8D5-2C67-947D-D8F5-7CA7AE2406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AC3AC15-E76E-D760-4F95-0E8F0497FE3D}"/>
              </a:ext>
            </a:extLst>
          </p:cNvPr>
          <p:cNvSpPr>
            <a:spLocks noGrp="1"/>
          </p:cNvSpPr>
          <p:nvPr>
            <p:ph type="title"/>
          </p:nvPr>
        </p:nvSpPr>
        <p:spPr/>
        <p:txBody>
          <a:bodyPr/>
          <a:lstStyle/>
          <a:p>
            <a:r>
              <a:rPr lang="en-BE" dirty="0"/>
              <a:t>Question 5</a:t>
            </a:r>
          </a:p>
        </p:txBody>
      </p:sp>
      <p:sp>
        <p:nvSpPr>
          <p:cNvPr id="5" name="Content Placeholder 4">
            <a:extLst>
              <a:ext uri="{FF2B5EF4-FFF2-40B4-BE49-F238E27FC236}">
                <a16:creationId xmlns:a16="http://schemas.microsoft.com/office/drawing/2014/main" id="{19285582-45FF-29A9-D61E-C3CA0B59D8E7}"/>
              </a:ext>
            </a:extLst>
          </p:cNvPr>
          <p:cNvSpPr>
            <a:spLocks noGrp="1"/>
          </p:cNvSpPr>
          <p:nvPr>
            <p:ph idx="1"/>
          </p:nvPr>
        </p:nvSpPr>
        <p:spPr/>
        <p:txBody>
          <a:bodyPr>
            <a:normAutofit/>
          </a:bodyPr>
          <a:lstStyle/>
          <a:p>
            <a:r>
              <a:rPr lang="en-US" dirty="0"/>
              <a:t>W</a:t>
            </a:r>
            <a:r>
              <a:rPr lang="en-BE" dirty="0"/>
              <a:t>hat makes RDF a more suitable data technology for working with data? </a:t>
            </a:r>
          </a:p>
          <a:p>
            <a:endParaRPr lang="en-BE" dirty="0"/>
          </a:p>
          <a:p>
            <a:pPr marL="342900" indent="-342900">
              <a:buFont typeface="Wingdings" panose="05000000000000000000" pitchFamily="2" charset="2"/>
              <a:buChar char="q"/>
            </a:pPr>
            <a:r>
              <a:rPr lang="en-BE" dirty="0"/>
              <a:t>It allows to link data in trees, branches and networks</a:t>
            </a:r>
          </a:p>
          <a:p>
            <a:pPr marL="342900" indent="-342900">
              <a:buFont typeface="Wingdings" panose="05000000000000000000" pitchFamily="2" charset="2"/>
              <a:buChar char="q"/>
            </a:pPr>
            <a:r>
              <a:rPr lang="en-BE" dirty="0"/>
              <a:t>It </a:t>
            </a:r>
            <a:r>
              <a:rPr lang="nl-BE" dirty="0"/>
              <a:t>a</a:t>
            </a:r>
            <a:r>
              <a:rPr lang="en-BE" dirty="0" err="1"/>
              <a:t>llows</a:t>
            </a:r>
            <a:r>
              <a:rPr lang="en-BE" dirty="0"/>
              <a:t> to represent the complex reality</a:t>
            </a:r>
          </a:p>
          <a:p>
            <a:pPr marL="342900" indent="-342900">
              <a:buFont typeface="Wingdings" panose="05000000000000000000" pitchFamily="2" charset="2"/>
              <a:buChar char="q"/>
            </a:pPr>
            <a:r>
              <a:rPr lang="nl-BE" dirty="0"/>
              <a:t>I</a:t>
            </a:r>
            <a:r>
              <a:rPr lang="en-BE" dirty="0"/>
              <a:t>t standardises identity, semantics and constraints</a:t>
            </a:r>
          </a:p>
          <a:p>
            <a:pPr marL="342900" indent="-342900">
              <a:buFont typeface="Wingdings" panose="05000000000000000000" pitchFamily="2" charset="2"/>
              <a:buChar char="q"/>
            </a:pPr>
            <a:r>
              <a:rPr lang="en-BE" dirty="0"/>
              <a:t>It allows merging and splitting of files and databases without messing with file structures or schemas</a:t>
            </a:r>
          </a:p>
        </p:txBody>
      </p:sp>
    </p:spTree>
    <p:extLst>
      <p:ext uri="{BB962C8B-B14F-4D97-AF65-F5344CB8AC3E}">
        <p14:creationId xmlns:p14="http://schemas.microsoft.com/office/powerpoint/2010/main" val="74383692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E6C1B-F9A3-3FB7-C6B9-12286260C1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51DFB2F-5546-FE8B-1F77-7A694A744318}"/>
              </a:ext>
            </a:extLst>
          </p:cNvPr>
          <p:cNvSpPr>
            <a:spLocks noGrp="1"/>
          </p:cNvSpPr>
          <p:nvPr>
            <p:ph type="title"/>
          </p:nvPr>
        </p:nvSpPr>
        <p:spPr/>
        <p:txBody>
          <a:bodyPr/>
          <a:lstStyle/>
          <a:p>
            <a:r>
              <a:rPr lang="en-BE" dirty="0"/>
              <a:t>Question 6</a:t>
            </a:r>
          </a:p>
        </p:txBody>
      </p:sp>
      <p:sp>
        <p:nvSpPr>
          <p:cNvPr id="5" name="Content Placeholder 4">
            <a:extLst>
              <a:ext uri="{FF2B5EF4-FFF2-40B4-BE49-F238E27FC236}">
                <a16:creationId xmlns:a16="http://schemas.microsoft.com/office/drawing/2014/main" id="{F4437362-1DB6-DE3C-BFC4-EF43B0FA5FC1}"/>
              </a:ext>
            </a:extLst>
          </p:cNvPr>
          <p:cNvSpPr>
            <a:spLocks noGrp="1"/>
          </p:cNvSpPr>
          <p:nvPr>
            <p:ph idx="1"/>
          </p:nvPr>
        </p:nvSpPr>
        <p:spPr/>
        <p:txBody>
          <a:bodyPr>
            <a:normAutofit/>
          </a:bodyPr>
          <a:lstStyle/>
          <a:p>
            <a:r>
              <a:rPr lang="en-US" dirty="0"/>
              <a:t>Which data model is the bigger fish?</a:t>
            </a:r>
            <a:endParaRPr lang="en-BE" dirty="0"/>
          </a:p>
          <a:p>
            <a:endParaRPr lang="en-BE" dirty="0"/>
          </a:p>
          <a:p>
            <a:pPr marL="342900" indent="-342900">
              <a:buFont typeface="Wingdings" panose="05000000000000000000" pitchFamily="2" charset="2"/>
              <a:buChar char="q"/>
            </a:pPr>
            <a:r>
              <a:rPr lang="en-US" dirty="0"/>
              <a:t>r</a:t>
            </a:r>
            <a:r>
              <a:rPr lang="en-BE" dirty="0" err="1"/>
              <a:t>ailML</a:t>
            </a:r>
            <a:endParaRPr lang="en-BE" dirty="0"/>
          </a:p>
          <a:p>
            <a:pPr marL="342900" indent="-342900">
              <a:buFont typeface="Wingdings" panose="05000000000000000000" pitchFamily="2" charset="2"/>
              <a:buChar char="q"/>
            </a:pPr>
            <a:r>
              <a:rPr lang="nl-BE" dirty="0"/>
              <a:t>G</a:t>
            </a:r>
            <a:r>
              <a:rPr lang="en-BE" dirty="0"/>
              <a:t>TFS</a:t>
            </a:r>
          </a:p>
          <a:p>
            <a:pPr marL="342900" indent="-342900">
              <a:buFont typeface="Wingdings" panose="05000000000000000000" pitchFamily="2" charset="2"/>
              <a:buChar char="q"/>
            </a:pPr>
            <a:r>
              <a:rPr lang="nl-BE" dirty="0"/>
              <a:t>T</a:t>
            </a:r>
            <a:r>
              <a:rPr lang="en-BE" dirty="0" err="1"/>
              <a:t>ransmodel</a:t>
            </a:r>
            <a:endParaRPr lang="en-BE" dirty="0"/>
          </a:p>
          <a:p>
            <a:pPr marL="342900" indent="-342900">
              <a:buFont typeface="Wingdings" panose="05000000000000000000" pitchFamily="2" charset="2"/>
              <a:buChar char="q"/>
            </a:pPr>
            <a:r>
              <a:rPr lang="en-BE" dirty="0"/>
              <a:t>OSDM</a:t>
            </a:r>
          </a:p>
        </p:txBody>
      </p:sp>
    </p:spTree>
    <p:extLst>
      <p:ext uri="{BB962C8B-B14F-4D97-AF65-F5344CB8AC3E}">
        <p14:creationId xmlns:p14="http://schemas.microsoft.com/office/powerpoint/2010/main" val="10612150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DF2EC-7BBD-FF3C-94D6-F0DEE28507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F1EC82-5567-C16D-3C63-3F6FA81BE805}"/>
              </a:ext>
            </a:extLst>
          </p:cNvPr>
          <p:cNvSpPr>
            <a:spLocks noGrp="1"/>
          </p:cNvSpPr>
          <p:nvPr>
            <p:ph type="title"/>
          </p:nvPr>
        </p:nvSpPr>
        <p:spPr/>
        <p:txBody>
          <a:bodyPr/>
          <a:lstStyle/>
          <a:p>
            <a:r>
              <a:rPr lang="en-BE" dirty="0"/>
              <a:t>Question 7</a:t>
            </a:r>
          </a:p>
        </p:txBody>
      </p:sp>
      <p:sp>
        <p:nvSpPr>
          <p:cNvPr id="5" name="Content Placeholder 4">
            <a:extLst>
              <a:ext uri="{FF2B5EF4-FFF2-40B4-BE49-F238E27FC236}">
                <a16:creationId xmlns:a16="http://schemas.microsoft.com/office/drawing/2014/main" id="{29B6DCDC-6894-70D7-0D1E-FA26814FBE0A}"/>
              </a:ext>
            </a:extLst>
          </p:cNvPr>
          <p:cNvSpPr>
            <a:spLocks noGrp="1"/>
          </p:cNvSpPr>
          <p:nvPr>
            <p:ph idx="1"/>
          </p:nvPr>
        </p:nvSpPr>
        <p:spPr/>
        <p:txBody>
          <a:bodyPr>
            <a:normAutofit/>
          </a:bodyPr>
          <a:lstStyle/>
          <a:p>
            <a:r>
              <a:rPr lang="en-US" dirty="0"/>
              <a:t>What do you think about this course?</a:t>
            </a:r>
            <a:endParaRPr lang="en-BE" dirty="0"/>
          </a:p>
          <a:p>
            <a:endParaRPr lang="en-BE" dirty="0"/>
          </a:p>
          <a:p>
            <a:pPr marL="342900" indent="-342900">
              <a:buFont typeface="Wingdings" panose="05000000000000000000" pitchFamily="2" charset="2"/>
              <a:buChar char="q"/>
            </a:pPr>
            <a:r>
              <a:rPr lang="en-US" dirty="0"/>
              <a:t>R</a:t>
            </a:r>
            <a:r>
              <a:rPr lang="en-BE" dirty="0" err="1"/>
              <a:t>eally</a:t>
            </a:r>
            <a:r>
              <a:rPr lang="en-BE" dirty="0"/>
              <a:t> bad!</a:t>
            </a:r>
          </a:p>
          <a:p>
            <a:pPr marL="342900" indent="-342900">
              <a:buFont typeface="Wingdings" panose="05000000000000000000" pitchFamily="2" charset="2"/>
              <a:buChar char="q"/>
            </a:pPr>
            <a:r>
              <a:rPr lang="en-BE" dirty="0"/>
              <a:t>Bad</a:t>
            </a:r>
          </a:p>
          <a:p>
            <a:pPr marL="342900" indent="-342900">
              <a:buFont typeface="Wingdings" panose="05000000000000000000" pitchFamily="2" charset="2"/>
              <a:buChar char="q"/>
            </a:pPr>
            <a:r>
              <a:rPr lang="en-BE" dirty="0"/>
              <a:t>OK</a:t>
            </a:r>
          </a:p>
          <a:p>
            <a:pPr marL="342900" indent="-342900">
              <a:buFont typeface="Wingdings" panose="05000000000000000000" pitchFamily="2" charset="2"/>
              <a:buChar char="q"/>
            </a:pPr>
            <a:r>
              <a:rPr lang="en-BE" dirty="0"/>
              <a:t>Good</a:t>
            </a:r>
          </a:p>
          <a:p>
            <a:pPr marL="342900" indent="-342900">
              <a:buFont typeface="Wingdings" panose="05000000000000000000" pitchFamily="2" charset="2"/>
              <a:buChar char="q"/>
            </a:pPr>
            <a:r>
              <a:rPr lang="en-BE" dirty="0"/>
              <a:t>Really good!</a:t>
            </a:r>
          </a:p>
        </p:txBody>
      </p:sp>
    </p:spTree>
    <p:extLst>
      <p:ext uri="{BB962C8B-B14F-4D97-AF65-F5344CB8AC3E}">
        <p14:creationId xmlns:p14="http://schemas.microsoft.com/office/powerpoint/2010/main" val="248604552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D3DD352-8425-45F4-946D-73BB8FBF645D}"/>
              </a:ext>
            </a:extLst>
          </p:cNvPr>
          <p:cNvPicPr>
            <a:picLocks noGrp="1" noChangeAspect="1" noChangeArrowheads="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bwMode="auto">
          <a:xfrm>
            <a:off x="0" y="735013"/>
            <a:ext cx="9144000" cy="440848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34A4F04-C665-4BF1-8F17-A9EFDAE3210D}"/>
              </a:ext>
            </a:extLst>
          </p:cNvPr>
          <p:cNvSpPr>
            <a:spLocks noGrp="1"/>
          </p:cNvSpPr>
          <p:nvPr>
            <p:ph type="title"/>
          </p:nvPr>
        </p:nvSpPr>
        <p:spPr/>
        <p:txBody>
          <a:bodyPr>
            <a:normAutofit fontScale="90000"/>
          </a:bodyPr>
          <a:lstStyle/>
          <a:p>
            <a:r>
              <a:rPr lang="fr-BE" err="1"/>
              <a:t>ThankS</a:t>
            </a:r>
            <a:r>
              <a:rPr lang="fr-BE"/>
              <a:t> for </a:t>
            </a:r>
            <a:r>
              <a:rPr lang="fr-BE" err="1"/>
              <a:t>your</a:t>
            </a:r>
            <a:r>
              <a:rPr lang="fr-BE"/>
              <a:t> attention!</a:t>
            </a:r>
          </a:p>
        </p:txBody>
      </p:sp>
      <p:pic>
        <p:nvPicPr>
          <p:cNvPr id="5" name="Picture 4">
            <a:extLst>
              <a:ext uri="{FF2B5EF4-FFF2-40B4-BE49-F238E27FC236}">
                <a16:creationId xmlns:a16="http://schemas.microsoft.com/office/drawing/2014/main" id="{C473EEE3-FFA9-479B-B0BA-48FCFAA957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29068" y="0"/>
            <a:ext cx="2035420" cy="735013"/>
          </a:xfrm>
          <a:prstGeom prst="rect">
            <a:avLst/>
          </a:prstGeom>
        </p:spPr>
      </p:pic>
    </p:spTree>
    <p:extLst>
      <p:ext uri="{BB962C8B-B14F-4D97-AF65-F5344CB8AC3E}">
        <p14:creationId xmlns:p14="http://schemas.microsoft.com/office/powerpoint/2010/main" val="420638934"/>
      </p:ext>
    </p:extLst>
  </p:cSld>
  <p:clrMapOvr>
    <a:masterClrMapping/>
  </p:clrMapOvr>
</p:sld>
</file>

<file path=ppt/theme/theme1.xml><?xml version="1.0" encoding="utf-8"?>
<a:theme xmlns:a="http://schemas.openxmlformats.org/drawingml/2006/main" name="TTR_Transurb Academy">
  <a:themeElements>
    <a:clrScheme name="TTR1">
      <a:dk1>
        <a:srgbClr val="475756"/>
      </a:dk1>
      <a:lt1>
        <a:srgbClr val="FFFFFF"/>
      </a:lt1>
      <a:dk2>
        <a:srgbClr val="A00005"/>
      </a:dk2>
      <a:lt2>
        <a:srgbClr val="00A09A"/>
      </a:lt2>
      <a:accent1>
        <a:srgbClr val="00CCC5"/>
      </a:accent1>
      <a:accent2>
        <a:srgbClr val="49A942"/>
      </a:accent2>
      <a:accent3>
        <a:srgbClr val="F2A100"/>
      </a:accent3>
      <a:accent4>
        <a:srgbClr val="3075FF"/>
      </a:accent4>
      <a:accent5>
        <a:srgbClr val="F26500"/>
      </a:accent5>
      <a:accent6>
        <a:srgbClr val="EEECE1"/>
      </a:accent6>
      <a:hlink>
        <a:srgbClr val="00CCC5"/>
      </a:hlink>
      <a:folHlink>
        <a:srgbClr val="007A76"/>
      </a:folHlink>
    </a:clrScheme>
    <a:fontScheme name="Custom 1">
      <a:majorFont>
        <a:latin typeface="Novecento sans wide UltraLight"/>
        <a:ea typeface=""/>
        <a:cs typeface=""/>
      </a:majorFont>
      <a:minorFont>
        <a:latin typeface="Gravit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NR_A011_[TEMPLATE] TransurbAcademy_0.02.potx" id="{A81644B9-CF0A-42A5-A915-3E03CFCD3018}" vid="{889DE298-C087-448D-9451-E10500F8F46F}"/>
    </a:ext>
  </a:extLst>
</a:theme>
</file>

<file path=ppt/theme/theme2.xml><?xml version="1.0" encoding="utf-8"?>
<a:theme xmlns:a="http://schemas.openxmlformats.org/drawingml/2006/main" name="Content Slides">
  <a:themeElements>
    <a:clrScheme name="Lichtkrant">
      <a:dk1>
        <a:srgbClr val="000000"/>
      </a:dk1>
      <a:lt1>
        <a:sysClr val="window" lastClr="FFFFFF"/>
      </a:lt1>
      <a:dk2>
        <a:srgbClr val="FFFFFF"/>
      </a:dk2>
      <a:lt2>
        <a:srgbClr val="02BCF0"/>
      </a:lt2>
      <a:accent1>
        <a:srgbClr val="025DA4"/>
      </a:accent1>
      <a:accent2>
        <a:srgbClr val="213A53"/>
      </a:accent2>
      <a:accent3>
        <a:srgbClr val="FF6200"/>
      </a:accent3>
      <a:accent4>
        <a:srgbClr val="00BD6A"/>
      </a:accent4>
      <a:accent5>
        <a:srgbClr val="000000"/>
      </a:accent5>
      <a:accent6>
        <a:srgbClr val="000000"/>
      </a:accent6>
      <a:hlink>
        <a:srgbClr val="F59E00"/>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frabel_template_Final version" id="{96213472-7153-40CE-8905-36F3EC6E1B2F}" vid="{B6D51653-5D8F-4A8B-9BFA-1B05C355D8D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1630CB12610DA41853C18CAF7C78235" ma:contentTypeVersion="18" ma:contentTypeDescription="Create a new document." ma:contentTypeScope="" ma:versionID="ccf93f5593cbe13a757a3261f3655374">
  <xsd:schema xmlns:xsd="http://www.w3.org/2001/XMLSchema" xmlns:xs="http://www.w3.org/2001/XMLSchema" xmlns:p="http://schemas.microsoft.com/office/2006/metadata/properties" xmlns:ns2="3f8c7953-771d-4060-b5e0-ce49a8c2a0bd" xmlns:ns3="962fe17c-3b60-4240-975e-a80578368244" targetNamespace="http://schemas.microsoft.com/office/2006/metadata/properties" ma:root="true" ma:fieldsID="7876a8bb34ca76ba248beb7da26a9c5d" ns2:_="" ns3:_="">
    <xsd:import namespace="3f8c7953-771d-4060-b5e0-ce49a8c2a0bd"/>
    <xsd:import namespace="962fe17c-3b60-4240-975e-a8057836824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c7953-771d-4060-b5e0-ce49a8c2a0b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description="" ma:hidden="true" ma:list="{0c395c74-399d-469f-93d6-19932a45b4b1}" ma:internalName="TaxCatchAll" ma:showField="CatchAllData" ma:web="3f8c7953-771d-4060-b5e0-ce49a8c2a0b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62fe17c-3b60-4240-975e-a8057836824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7db4857-8915-4c44-b1fb-21a441cbd6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62fe17c-3b60-4240-975e-a80578368244">
      <Terms xmlns="http://schemas.microsoft.com/office/infopath/2007/PartnerControls"/>
    </lcf76f155ced4ddcb4097134ff3c332f>
    <TaxCatchAll xmlns="3f8c7953-771d-4060-b5e0-ce49a8c2a0bd" xsi:nil="true"/>
  </documentManagement>
</p:properties>
</file>

<file path=customXml/itemProps1.xml><?xml version="1.0" encoding="utf-8"?>
<ds:datastoreItem xmlns:ds="http://schemas.openxmlformats.org/officeDocument/2006/customXml" ds:itemID="{8EE7706D-30CB-4B49-B279-24F5E8A8B785}">
  <ds:schemaRefs>
    <ds:schemaRef ds:uri="http://schemas.microsoft.com/sharepoint/v3/contenttype/forms"/>
  </ds:schemaRefs>
</ds:datastoreItem>
</file>

<file path=customXml/itemProps2.xml><?xml version="1.0" encoding="utf-8"?>
<ds:datastoreItem xmlns:ds="http://schemas.openxmlformats.org/officeDocument/2006/customXml" ds:itemID="{C33D012E-341A-4936-8D8A-502B3A0BC9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8c7953-771d-4060-b5e0-ce49a8c2a0bd"/>
    <ds:schemaRef ds:uri="962fe17c-3b60-4240-975e-a805783682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B2A2BC-05CD-4404-BC72-BCAC715BFF70}">
  <ds:schemaRefs>
    <ds:schemaRef ds:uri="34b6aea9-9371-4788-ba47-da02c5c043e2"/>
    <ds:schemaRef ds:uri="3f8c7953-771d-4060-b5e0-ce49a8c2a0bd"/>
    <ds:schemaRef ds:uri="962fe17c-3b60-4240-975e-a8057836824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Telematics course</Template>
  <TotalTime>2243</TotalTime>
  <Words>7451</Words>
  <Application>Microsoft Office PowerPoint</Application>
  <PresentationFormat>On-screen Show (16:9)</PresentationFormat>
  <Paragraphs>1132</Paragraphs>
  <Slides>176</Slides>
  <Notes>13</Notes>
  <HiddenSlides>3</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176</vt:i4>
      </vt:variant>
    </vt:vector>
  </HeadingPairs>
  <TitlesOfParts>
    <vt:vector size="187" baseType="lpstr">
      <vt:lpstr>Wingdings</vt:lpstr>
      <vt:lpstr>Symbol</vt:lpstr>
      <vt:lpstr>Calibri Light</vt:lpstr>
      <vt:lpstr>Arial</vt:lpstr>
      <vt:lpstr>Calibri</vt:lpstr>
      <vt:lpstr>Novecento sans wide UltraLight</vt:lpstr>
      <vt:lpstr>Myriad Pro</vt:lpstr>
      <vt:lpstr>Courier New</vt:lpstr>
      <vt:lpstr>Aptos</vt:lpstr>
      <vt:lpstr>TTR_Transurb Academy</vt:lpstr>
      <vt:lpstr>Content Slides</vt:lpstr>
      <vt:lpstr>PowerPoint Presentation</vt:lpstr>
      <vt:lpstr>Introductions</vt:lpstr>
      <vt:lpstr>Module Learning Objectives</vt:lpstr>
      <vt:lpstr>PowerPoint Presentation</vt:lpstr>
      <vt:lpstr>Module Agenda</vt:lpstr>
      <vt:lpstr>PowerPoint Presentation</vt:lpstr>
      <vt:lpstr>Why do we need interoperability?</vt:lpstr>
      <vt:lpstr>Legal interoperability framework</vt:lpstr>
      <vt:lpstr>Legal interoperability framework</vt:lpstr>
      <vt:lpstr>Legal interoperability framework</vt:lpstr>
      <vt:lpstr>Directives &lt;- TSI’s &lt;- Standards</vt:lpstr>
      <vt:lpstr>Essential requirements</vt:lpstr>
      <vt:lpstr>Structure of a TSI</vt:lpstr>
      <vt:lpstr>Categories of TSIs</vt:lpstr>
      <vt:lpstr>Module Agenda</vt:lpstr>
      <vt:lpstr>PowerPoint Presentation</vt:lpstr>
      <vt:lpstr>Why standardised communication?</vt:lpstr>
      <vt:lpstr>What is standardised communication?</vt:lpstr>
      <vt:lpstr>Use cases covered by TSI telematics: the WHEN</vt:lpstr>
      <vt:lpstr>Railway actors: the WHO?</vt:lpstr>
      <vt:lpstr>Splitting the problem</vt:lpstr>
      <vt:lpstr>PowerPoint Presentation</vt:lpstr>
      <vt:lpstr>PowerPoint Presentation</vt:lpstr>
      <vt:lpstr>But HOW does it work?</vt:lpstr>
      <vt:lpstr>Standardised messages</vt:lpstr>
      <vt:lpstr>Standardised process (1)</vt:lpstr>
      <vt:lpstr>Standardised process (2)</vt:lpstr>
      <vt:lpstr>Standardised process (3)</vt:lpstr>
      <vt:lpstr>Basic requirements (1): reference data</vt:lpstr>
      <vt:lpstr>About the PLC...</vt:lpstr>
      <vt:lpstr>Basic requirements (2): common interface</vt:lpstr>
      <vt:lpstr>Time for a break!</vt:lpstr>
      <vt:lpstr>Module Agenda</vt:lpstr>
      <vt:lpstr>PowerPoint Presentation</vt:lpstr>
      <vt:lpstr>History: TAF</vt:lpstr>
      <vt:lpstr>History: TAP</vt:lpstr>
      <vt:lpstr>Link with essential requirements</vt:lpstr>
      <vt:lpstr>The new TSI...</vt:lpstr>
      <vt:lpstr>Main pain points</vt:lpstr>
      <vt:lpstr>TCR in RINF??</vt:lpstr>
      <vt:lpstr>Public review, some extracts (1)</vt:lpstr>
      <vt:lpstr>Public review, some extracts (2)</vt:lpstr>
      <vt:lpstr>Public review, some extracts (3)</vt:lpstr>
      <vt:lpstr>Public review, some extracts (4)</vt:lpstr>
      <vt:lpstr>Public review, some extracts (5)</vt:lpstr>
      <vt:lpstr>Public review, some extracts (6)</vt:lpstr>
      <vt:lpstr>DG Move at RDF 2025 (1)</vt:lpstr>
      <vt:lpstr>DG Move at RDF 2025 (2)</vt:lpstr>
      <vt:lpstr>DG Move at RDF 2025 (3)</vt:lpstr>
      <vt:lpstr>DG Move at RDF 2025 (4)</vt:lpstr>
      <vt:lpstr>DG Move at RDF 2025 (5)</vt:lpstr>
      <vt:lpstr>DG Move at RDF 2025 (6)</vt:lpstr>
      <vt:lpstr>DG Move at RDF 2025 (7)</vt:lpstr>
      <vt:lpstr>Other important legal texts (1)</vt:lpstr>
      <vt:lpstr>Other important legal texts (2)</vt:lpstr>
      <vt:lpstr>MMTIS</vt:lpstr>
      <vt:lpstr>MMTIS</vt:lpstr>
      <vt:lpstr>eFTI</vt:lpstr>
      <vt:lpstr>eFTI timeline</vt:lpstr>
      <vt:lpstr>RPRR / GDPR / Open data / Cybersecurity</vt:lpstr>
      <vt:lpstr>AI / INSPIRE</vt:lpstr>
      <vt:lpstr>Interoperable Europe act</vt:lpstr>
      <vt:lpstr>Data act (new)</vt:lpstr>
      <vt:lpstr>Data act (new) (2)</vt:lpstr>
      <vt:lpstr>MDMS (upcoming)</vt:lpstr>
      <vt:lpstr>MDMS (upcoming)</vt:lpstr>
      <vt:lpstr>SDBTR (upcoming)</vt:lpstr>
      <vt:lpstr>Module Agenda</vt:lpstr>
      <vt:lpstr>PowerPoint Presentation</vt:lpstr>
      <vt:lpstr>Sector overview</vt:lpstr>
      <vt:lpstr>DG MOVE</vt:lpstr>
      <vt:lpstr>ERA</vt:lpstr>
      <vt:lpstr>PowerPoint Presentation</vt:lpstr>
      <vt:lpstr>ERA</vt:lpstr>
      <vt:lpstr>IM &amp; RU groups</vt:lpstr>
      <vt:lpstr>RNE</vt:lpstr>
      <vt:lpstr>RNE</vt:lpstr>
      <vt:lpstr>UIC</vt:lpstr>
      <vt:lpstr>UIRR</vt:lpstr>
      <vt:lpstr>UIP</vt:lpstr>
      <vt:lpstr>ENTUR</vt:lpstr>
      <vt:lpstr>railML</vt:lpstr>
      <vt:lpstr>Europe’s Rail</vt:lpstr>
      <vt:lpstr>Telematics governance bodies (1)</vt:lpstr>
      <vt:lpstr>Telematics governance bodies (2)</vt:lpstr>
      <vt:lpstr>NCP</vt:lpstr>
      <vt:lpstr>Module Agenda</vt:lpstr>
      <vt:lpstr>Time for the lunch!</vt:lpstr>
      <vt:lpstr>PowerPoint Presentation</vt:lpstr>
      <vt:lpstr>Global status</vt:lpstr>
      <vt:lpstr>Hands on with statistics!</vt:lpstr>
      <vt:lpstr>Train information message</vt:lpstr>
      <vt:lpstr>Capacity allocation</vt:lpstr>
      <vt:lpstr>New train identifier</vt:lpstr>
      <vt:lpstr>Train composition message</vt:lpstr>
      <vt:lpstr>What about Infrabel?</vt:lpstr>
      <vt:lpstr>What about Infrabel?</vt:lpstr>
      <vt:lpstr>What about Infrabel?</vt:lpstr>
      <vt:lpstr>Tools</vt:lpstr>
      <vt:lpstr>RNE CCS</vt:lpstr>
      <vt:lpstr>RNE TIS</vt:lpstr>
      <vt:lpstr>RNE PCS</vt:lpstr>
      <vt:lpstr>Other applications following TSI telematics</vt:lpstr>
      <vt:lpstr>Statistics!</vt:lpstr>
      <vt:lpstr>Sector frustrations about implementation</vt:lpstr>
      <vt:lpstr>Module Agenda</vt:lpstr>
      <vt:lpstr>PowerPoint Presentation</vt:lpstr>
      <vt:lpstr>Data technologies</vt:lpstr>
      <vt:lpstr>Data formats matter...</vt:lpstr>
      <vt:lpstr>CSV</vt:lpstr>
      <vt:lpstr>Excel</vt:lpstr>
      <vt:lpstr>XML</vt:lpstr>
      <vt:lpstr>XML example</vt:lpstr>
      <vt:lpstr>(JSON) API</vt:lpstr>
      <vt:lpstr>RDF (Resource Description Framework)</vt:lpstr>
      <vt:lpstr>Why, why... Why?</vt:lpstr>
      <vt:lpstr>RDF (4)</vt:lpstr>
      <vt:lpstr>RDF is about data standardisation</vt:lpstr>
      <vt:lpstr>PowerPoint Presentation</vt:lpstr>
      <vt:lpstr>PowerPoint Presentation</vt:lpstr>
      <vt:lpstr>PowerPoint Presentation</vt:lpstr>
      <vt:lpstr>SPARQL</vt:lpstr>
      <vt:lpstr>RDF vs XML</vt:lpstr>
      <vt:lpstr>JSON API vs SPARQL Endpoint</vt:lpstr>
      <vt:lpstr>RDF and the railway sector</vt:lpstr>
      <vt:lpstr>RDF and the rest of the world</vt:lpstr>
      <vt:lpstr>RDF allows to work with the reality</vt:lpstr>
      <vt:lpstr>Time for a break!</vt:lpstr>
      <vt:lpstr>Module Agenda</vt:lpstr>
      <vt:lpstr>PowerPoint Presentation</vt:lpstr>
      <vt:lpstr>Data modelling (1)</vt:lpstr>
      <vt:lpstr>Data modelling (2)</vt:lpstr>
      <vt:lpstr>Data modelling (3)</vt:lpstr>
      <vt:lpstr>Data modelling (4)</vt:lpstr>
      <vt:lpstr>Exercise: What is the platform length?</vt:lpstr>
      <vt:lpstr>Module Agenda</vt:lpstr>
      <vt:lpstr>PowerPoint Presentation</vt:lpstr>
      <vt:lpstr>Data models: Transmodel (1)</vt:lpstr>
      <vt:lpstr>Data models: Transmodel (2)</vt:lpstr>
      <vt:lpstr>Data models: Transmodel (3)</vt:lpstr>
      <vt:lpstr>Data models: Transmodel (4)</vt:lpstr>
      <vt:lpstr>Remember the bigger fish</vt:lpstr>
      <vt:lpstr>Data models: Transmodel (5)</vt:lpstr>
      <vt:lpstr>Data models: OSDM (1)</vt:lpstr>
      <vt:lpstr>Data models: OSDM (2)</vt:lpstr>
      <vt:lpstr>Data models: OSDM (3)</vt:lpstr>
      <vt:lpstr>Data models: GTFS (1)</vt:lpstr>
      <vt:lpstr>Data models: GTFS (2)</vt:lpstr>
      <vt:lpstr>Data models: GTFS (3)</vt:lpstr>
      <vt:lpstr>Data models: ERA ontology</vt:lpstr>
      <vt:lpstr>Data models: ERA ontology</vt:lpstr>
      <vt:lpstr>Data models: railML (1)</vt:lpstr>
      <vt:lpstr>Data models: railML (2)</vt:lpstr>
      <vt:lpstr>Data models: SFERA</vt:lpstr>
      <vt:lpstr>Data models: SFERA</vt:lpstr>
      <vt:lpstr>Module Agenda</vt:lpstr>
      <vt:lpstr>PowerPoint Presentation</vt:lpstr>
      <vt:lpstr>XSD files</vt:lpstr>
      <vt:lpstr>Module Agenda</vt:lpstr>
      <vt:lpstr>PowerPoint Presentation</vt:lpstr>
      <vt:lpstr>Ideal path request</vt:lpstr>
      <vt:lpstr>Delayed path request</vt:lpstr>
      <vt:lpstr>Allocation followed by non availability</vt:lpstr>
      <vt:lpstr>Allocation followed by cancellation</vt:lpstr>
      <vt:lpstr>Module Agenda</vt:lpstr>
      <vt:lpstr>Do you have questions?</vt:lpstr>
      <vt:lpstr>In case of questions later</vt:lpstr>
      <vt:lpstr>PowerPoint Presentation</vt:lpstr>
      <vt:lpstr>Question 1</vt:lpstr>
      <vt:lpstr>Question 2</vt:lpstr>
      <vt:lpstr>Question 3</vt:lpstr>
      <vt:lpstr>Question 4</vt:lpstr>
      <vt:lpstr>Question 5</vt:lpstr>
      <vt:lpstr>Question 6</vt:lpstr>
      <vt:lpstr>Question 7</vt:lpstr>
      <vt:lpstr>ThankS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Mathias Vanden Auweele</dc:creator>
  <cp:lastModifiedBy>Mathias Vanden Auweele</cp:lastModifiedBy>
  <cp:revision>1</cp:revision>
  <cp:lastPrinted>2018-06-04T11:53:55Z</cp:lastPrinted>
  <dcterms:created xsi:type="dcterms:W3CDTF">2025-06-18T21:03:36Z</dcterms:created>
  <dcterms:modified xsi:type="dcterms:W3CDTF">2025-06-20T10:33:09Z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0x010100B1630CB12610DA41853C18CAF7C78235</vt:lpwstr>
  </property>
  <property fmtid="{D5CDD505-2E9C-101B-9397-08002B2CF9AE}" pid="3" name="MediaServiceImageTags">
    <vt:lpwstr/>
  </property>
</Properties>
</file>